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60" r:id="rId5"/>
    <p:sldId id="261" r:id="rId6"/>
    <p:sldId id="262" r:id="rId7"/>
    <p:sldId id="263" r:id="rId8"/>
    <p:sldId id="264" r:id="rId9"/>
    <p:sldId id="266" r:id="rId10"/>
    <p:sldId id="267" r:id="rId11"/>
    <p:sldId id="268" r:id="rId12"/>
    <p:sldId id="269" r:id="rId13"/>
    <p:sldId id="270" r:id="rId14"/>
    <p:sldId id="273" r:id="rId15"/>
    <p:sldId id="274" r:id="rId16"/>
    <p:sldId id="27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99"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700"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701"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702"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03"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704"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48584"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48585"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lstStyle>
          <a:p>
            <a:r>
              <a:rPr kumimoji="0" lang="en-US"/>
              <a:t>Click to edit Master title style</a:t>
            </a:r>
          </a:p>
        </p:txBody>
      </p:sp>
      <p:sp>
        <p:nvSpPr>
          <p:cNvPr id="1048586"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grpSp>
        <p:nvGrpSpPr>
          <p:cNvPr id="24" name="Group 1"/>
          <p:cNvGrpSpPr/>
          <p:nvPr/>
        </p:nvGrpSpPr>
        <p:grpSpPr>
          <a:xfrm>
            <a:off x="-3765" y="4953000"/>
            <a:ext cx="9147765" cy="1912088"/>
            <a:chOff x="-3765" y="4832896"/>
            <a:chExt cx="9147765" cy="2032192"/>
          </a:xfrm>
        </p:grpSpPr>
        <p:sp>
          <p:nvSpPr>
            <p:cNvPr id="1048587" name="Freeform 6"/>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8" name="Freeform 7"/>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9" name="Freeform 10"/>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3145729" name="Straight Connector 11"/>
            <p:cNvCxnSpPr>
              <a:cxnSpLocks/>
            </p:cNvCxnSpPr>
            <p:nvPr/>
          </p:nvCxnSpPr>
          <p:spPr>
            <a:xfrm>
              <a:off x="-3765" y="4880373"/>
              <a:ext cx="9147765" cy="839943"/>
            </a:xfrm>
            <a:prstGeom prst="line">
              <a:avLst/>
            </a:prstGeom>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048590" name="Date Placeholder 29"/>
          <p:cNvSpPr>
            <a:spLocks noGrp="1"/>
          </p:cNvSpPr>
          <p:nvPr>
            <p:ph type="dt" sz="half" idx="10"/>
          </p:nvPr>
        </p:nvSpPr>
        <p:spPr/>
        <p:txBody>
          <a:bodyPr/>
          <a:lstStyle>
            <a:lvl1pPr>
              <a:defRPr>
                <a:solidFill>
                  <a:srgbClr val="FFFFFF"/>
                </a:solidFill>
              </a:defRPr>
            </a:lvl1pPr>
          </a:lstStyle>
          <a:p>
            <a:fld id="{524F89EB-F436-494B-92DF-8733D532C475}" type="datetimeFigureOut">
              <a:rPr lang="en-US" smtClean="0"/>
              <a:t>3/12/2021</a:t>
            </a:fld>
            <a:endParaRPr lang="en-US"/>
          </a:p>
        </p:txBody>
      </p:sp>
      <p:sp>
        <p:nvSpPr>
          <p:cNvPr id="1048591" name="Footer Placeholder 18"/>
          <p:cNvSpPr>
            <a:spLocks noGrp="1"/>
          </p:cNvSpPr>
          <p:nvPr>
            <p:ph type="ftr" sz="quarter" idx="11"/>
          </p:nvPr>
        </p:nvSpPr>
        <p:spPr/>
        <p:txBody>
          <a:bodyPr/>
          <a:lstStyle>
            <a:lvl1pPr>
              <a:defRPr>
                <a:solidFill>
                  <a:schemeClr val="accent1">
                    <a:tint val="20000"/>
                  </a:schemeClr>
                </a:solidFill>
              </a:defRPr>
            </a:lvl1pPr>
          </a:lstStyle>
          <a:p>
            <a:endParaRPr lang="en-US"/>
          </a:p>
        </p:txBody>
      </p:sp>
      <p:sp>
        <p:nvSpPr>
          <p:cNvPr id="1048592" name="Slide Number Placeholder 26"/>
          <p:cNvSpPr>
            <a:spLocks noGrp="1"/>
          </p:cNvSpPr>
          <p:nvPr>
            <p:ph type="sldNum" sz="quarter" idx="12"/>
          </p:nvPr>
        </p:nvSpPr>
        <p:spPr/>
        <p:txBody>
          <a:bodyPr/>
          <a:lstStyle>
            <a:lvl1pPr>
              <a:defRPr>
                <a:solidFill>
                  <a:srgbClr val="FFFFFF"/>
                </a:solidFill>
              </a:defRPr>
            </a:lvl1pPr>
          </a:lstStyle>
          <a:p>
            <a:fld id="{73486AEF-0182-4F7B-BD11-28A792D828C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64" name="Title 1"/>
          <p:cNvSpPr>
            <a:spLocks noGrp="1"/>
          </p:cNvSpPr>
          <p:nvPr>
            <p:ph type="title"/>
          </p:nvPr>
        </p:nvSpPr>
        <p:spPr/>
        <p:txBody>
          <a:bodyPr/>
          <a:lstStyle/>
          <a:p>
            <a:r>
              <a:rPr kumimoji="0" lang="en-US"/>
              <a:t>Click to edit Master title style</a:t>
            </a:r>
          </a:p>
        </p:txBody>
      </p:sp>
      <p:sp>
        <p:nvSpPr>
          <p:cNvPr id="1048665"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66" name="Date Placeholder 3"/>
          <p:cNvSpPr>
            <a:spLocks noGrp="1"/>
          </p:cNvSpPr>
          <p:nvPr>
            <p:ph type="dt" sz="half" idx="10"/>
          </p:nvPr>
        </p:nvSpPr>
        <p:spPr/>
        <p:txBody>
          <a:bodyPr/>
          <a:lstStyle/>
          <a:p>
            <a:fld id="{524F89EB-F436-494B-92DF-8733D532C475}" type="datetimeFigureOut">
              <a:rPr lang="en-US" smtClean="0"/>
              <a:t>3/12/2021</a:t>
            </a:fld>
            <a:endParaRPr lang="en-US"/>
          </a:p>
        </p:txBody>
      </p:sp>
      <p:sp>
        <p:nvSpPr>
          <p:cNvPr id="1048667" name="Footer Placeholder 4"/>
          <p:cNvSpPr>
            <a:spLocks noGrp="1"/>
          </p:cNvSpPr>
          <p:nvPr>
            <p:ph type="ftr" sz="quarter" idx="11"/>
          </p:nvPr>
        </p:nvSpPr>
        <p:spPr/>
        <p:txBody>
          <a:bodyPr/>
          <a:lstStyle/>
          <a:p>
            <a:endParaRPr lang="en-US"/>
          </a:p>
        </p:txBody>
      </p:sp>
      <p:sp>
        <p:nvSpPr>
          <p:cNvPr id="1048668" name="Slide Number Placeholder 5"/>
          <p:cNvSpPr>
            <a:spLocks noGrp="1"/>
          </p:cNvSpPr>
          <p:nvPr>
            <p:ph type="sldNum" sz="quarter" idx="12"/>
          </p:nvPr>
        </p:nvSpPr>
        <p:spPr/>
        <p:txBody>
          <a:bodyPr/>
          <a:lstStyle/>
          <a:p>
            <a:fld id="{73486AEF-0182-4F7B-BD11-28A792D828C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48"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1048649"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50" name="Date Placeholder 3"/>
          <p:cNvSpPr>
            <a:spLocks noGrp="1"/>
          </p:cNvSpPr>
          <p:nvPr>
            <p:ph type="dt" sz="half" idx="10"/>
          </p:nvPr>
        </p:nvSpPr>
        <p:spPr/>
        <p:txBody>
          <a:bodyPr/>
          <a:lstStyle/>
          <a:p>
            <a:fld id="{524F89EB-F436-494B-92DF-8733D532C475}" type="datetimeFigureOut">
              <a:rPr lang="en-US" smtClean="0"/>
              <a:t>3/12/2021</a:t>
            </a:fld>
            <a:endParaRPr lang="en-US"/>
          </a:p>
        </p:txBody>
      </p:sp>
      <p:sp>
        <p:nvSpPr>
          <p:cNvPr id="1048651" name="Footer Placeholder 4"/>
          <p:cNvSpPr>
            <a:spLocks noGrp="1"/>
          </p:cNvSpPr>
          <p:nvPr>
            <p:ph type="ftr" sz="quarter" idx="11"/>
          </p:nvPr>
        </p:nvSpPr>
        <p:spPr/>
        <p:txBody>
          <a:bodyPr/>
          <a:lstStyle/>
          <a:p>
            <a:endParaRPr lang="en-US"/>
          </a:p>
        </p:txBody>
      </p:sp>
      <p:sp>
        <p:nvSpPr>
          <p:cNvPr id="1048652" name="Slide Number Placeholder 5"/>
          <p:cNvSpPr>
            <a:spLocks noGrp="1"/>
          </p:cNvSpPr>
          <p:nvPr>
            <p:ph type="sldNum" sz="quarter" idx="12"/>
          </p:nvPr>
        </p:nvSpPr>
        <p:spPr/>
        <p:txBody>
          <a:bodyPr/>
          <a:lstStyle/>
          <a:p>
            <a:fld id="{73486AEF-0182-4F7B-BD11-28A792D828C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5"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96" name="Date Placeholder 3"/>
          <p:cNvSpPr>
            <a:spLocks noGrp="1"/>
          </p:cNvSpPr>
          <p:nvPr>
            <p:ph type="dt" sz="half" idx="10"/>
          </p:nvPr>
        </p:nvSpPr>
        <p:spPr/>
        <p:txBody>
          <a:bodyPr/>
          <a:lstStyle/>
          <a:p>
            <a:fld id="{524F89EB-F436-494B-92DF-8733D532C475}" type="datetimeFigureOut">
              <a:rPr lang="en-US" smtClean="0"/>
              <a:t>3/12/2021</a:t>
            </a:fld>
            <a:endParaRPr lang="en-US"/>
          </a:p>
        </p:txBody>
      </p:sp>
      <p:sp>
        <p:nvSpPr>
          <p:cNvPr id="1048597" name="Footer Placeholder 4"/>
          <p:cNvSpPr>
            <a:spLocks noGrp="1"/>
          </p:cNvSpPr>
          <p:nvPr>
            <p:ph type="ftr" sz="quarter" idx="11"/>
          </p:nvPr>
        </p:nvSpPr>
        <p:spPr/>
        <p:txBody>
          <a:bodyPr/>
          <a:lstStyle/>
          <a:p>
            <a:endParaRPr lang="en-US"/>
          </a:p>
        </p:txBody>
      </p:sp>
      <p:sp>
        <p:nvSpPr>
          <p:cNvPr id="1048598" name="Slide Number Placeholder 5"/>
          <p:cNvSpPr>
            <a:spLocks noGrp="1"/>
          </p:cNvSpPr>
          <p:nvPr>
            <p:ph type="sldNum" sz="quarter" idx="12"/>
          </p:nvPr>
        </p:nvSpPr>
        <p:spPr/>
        <p:txBody>
          <a:bodyPr/>
          <a:lstStyle/>
          <a:p>
            <a:fld id="{73486AEF-0182-4F7B-BD11-28A792D828C8}" type="slidenum">
              <a:rPr lang="en-US" smtClean="0"/>
              <a:t>‹#›</a:t>
            </a:fld>
            <a:endParaRPr lang="en-US"/>
          </a:p>
        </p:txBody>
      </p:sp>
      <p:sp>
        <p:nvSpPr>
          <p:cNvPr id="1048599"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1048669"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lstStyle>
          <a:p>
            <a:r>
              <a:rPr kumimoji="0" lang="en-US"/>
              <a:t>Click to edit Master title style</a:t>
            </a:r>
          </a:p>
        </p:txBody>
      </p:sp>
      <p:sp>
        <p:nvSpPr>
          <p:cNvPr id="1048670"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71" name="Date Placeholder 3"/>
          <p:cNvSpPr>
            <a:spLocks noGrp="1"/>
          </p:cNvSpPr>
          <p:nvPr>
            <p:ph type="dt" sz="half" idx="10"/>
          </p:nvPr>
        </p:nvSpPr>
        <p:spPr/>
        <p:txBody>
          <a:bodyPr/>
          <a:lstStyle/>
          <a:p>
            <a:fld id="{524F89EB-F436-494B-92DF-8733D532C475}" type="datetimeFigureOut">
              <a:rPr lang="en-US" smtClean="0"/>
              <a:t>3/12/2021</a:t>
            </a:fld>
            <a:endParaRPr lang="en-US"/>
          </a:p>
        </p:txBody>
      </p:sp>
      <p:sp>
        <p:nvSpPr>
          <p:cNvPr id="1048672" name="Footer Placeholder 4"/>
          <p:cNvSpPr>
            <a:spLocks noGrp="1"/>
          </p:cNvSpPr>
          <p:nvPr>
            <p:ph type="ftr" sz="quarter" idx="11"/>
          </p:nvPr>
        </p:nvSpPr>
        <p:spPr/>
        <p:txBody>
          <a:bodyPr/>
          <a:lstStyle/>
          <a:p>
            <a:endParaRPr lang="en-US"/>
          </a:p>
        </p:txBody>
      </p:sp>
      <p:sp>
        <p:nvSpPr>
          <p:cNvPr id="1048673" name="Slide Number Placeholder 5"/>
          <p:cNvSpPr>
            <a:spLocks noGrp="1"/>
          </p:cNvSpPr>
          <p:nvPr>
            <p:ph type="sldNum" sz="quarter" idx="12"/>
          </p:nvPr>
        </p:nvSpPr>
        <p:spPr/>
        <p:txBody>
          <a:bodyPr/>
          <a:lstStyle/>
          <a:p>
            <a:fld id="{73486AEF-0182-4F7B-BD11-28A792D828C8}" type="slidenum">
              <a:rPr lang="en-US" smtClean="0"/>
              <a:t>‹#›</a:t>
            </a:fld>
            <a:endParaRPr lang="en-US"/>
          </a:p>
        </p:txBody>
      </p:sp>
      <p:sp>
        <p:nvSpPr>
          <p:cNvPr id="1048674"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048675"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1048676"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7"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78" name="Date Placeholder 4"/>
          <p:cNvSpPr>
            <a:spLocks noGrp="1"/>
          </p:cNvSpPr>
          <p:nvPr>
            <p:ph type="dt" sz="half" idx="10"/>
          </p:nvPr>
        </p:nvSpPr>
        <p:spPr/>
        <p:txBody>
          <a:bodyPr/>
          <a:lstStyle/>
          <a:p>
            <a:fld id="{524F89EB-F436-494B-92DF-8733D532C475}" type="datetimeFigureOut">
              <a:rPr lang="en-US" smtClean="0"/>
              <a:t>3/12/2021</a:t>
            </a:fld>
            <a:endParaRPr lang="en-US"/>
          </a:p>
        </p:txBody>
      </p:sp>
      <p:sp>
        <p:nvSpPr>
          <p:cNvPr id="1048679" name="Footer Placeholder 5"/>
          <p:cNvSpPr>
            <a:spLocks noGrp="1"/>
          </p:cNvSpPr>
          <p:nvPr>
            <p:ph type="ftr" sz="quarter" idx="11"/>
          </p:nvPr>
        </p:nvSpPr>
        <p:spPr/>
        <p:txBody>
          <a:bodyPr/>
          <a:lstStyle/>
          <a:p>
            <a:endParaRPr lang="en-US"/>
          </a:p>
        </p:txBody>
      </p:sp>
      <p:sp>
        <p:nvSpPr>
          <p:cNvPr id="1048680" name="Slide Number Placeholder 6"/>
          <p:cNvSpPr>
            <a:spLocks noGrp="1"/>
          </p:cNvSpPr>
          <p:nvPr>
            <p:ph type="sldNum" sz="quarter" idx="12"/>
          </p:nvPr>
        </p:nvSpPr>
        <p:spPr/>
        <p:txBody>
          <a:bodyPr/>
          <a:lstStyle/>
          <a:p>
            <a:fld id="{73486AEF-0182-4F7B-BD11-28A792D828C8}" type="slidenum">
              <a:rPr lang="en-US" smtClean="0"/>
              <a:t>‹#›</a:t>
            </a:fld>
            <a:endParaRPr lang="en-US"/>
          </a:p>
        </p:txBody>
      </p:sp>
      <p:sp>
        <p:nvSpPr>
          <p:cNvPr id="1048681"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1048682" name="Title 1"/>
          <p:cNvSpPr>
            <a:spLocks noGrp="1"/>
          </p:cNvSpPr>
          <p:nvPr>
            <p:ph type="title"/>
          </p:nvPr>
        </p:nvSpPr>
        <p:spPr>
          <a:xfrm>
            <a:off x="457200" y="273050"/>
            <a:ext cx="8229600" cy="1143000"/>
          </a:xfrm>
        </p:spPr>
        <p:txBody>
          <a:bodyPr anchor="ctr"/>
          <a:lstStyle/>
          <a:p>
            <a:r>
              <a:rPr kumimoji="0" lang="en-US"/>
              <a:t>Click to edit Master title style</a:t>
            </a:r>
          </a:p>
        </p:txBody>
      </p:sp>
      <p:sp>
        <p:nvSpPr>
          <p:cNvPr id="104868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8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68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8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87" name="Date Placeholder 6"/>
          <p:cNvSpPr>
            <a:spLocks noGrp="1"/>
          </p:cNvSpPr>
          <p:nvPr>
            <p:ph type="dt" sz="half" idx="10"/>
          </p:nvPr>
        </p:nvSpPr>
        <p:spPr/>
        <p:txBody>
          <a:bodyPr/>
          <a:lstStyle/>
          <a:p>
            <a:fld id="{524F89EB-F436-494B-92DF-8733D532C475}" type="datetimeFigureOut">
              <a:rPr lang="en-US" smtClean="0"/>
              <a:t>3/12/2021</a:t>
            </a:fld>
            <a:endParaRPr lang="en-US"/>
          </a:p>
        </p:txBody>
      </p:sp>
      <p:sp>
        <p:nvSpPr>
          <p:cNvPr id="1048688" name="Footer Placeholder 7"/>
          <p:cNvSpPr>
            <a:spLocks noGrp="1"/>
          </p:cNvSpPr>
          <p:nvPr>
            <p:ph type="ftr" sz="quarter" idx="11"/>
          </p:nvPr>
        </p:nvSpPr>
        <p:spPr/>
        <p:txBody>
          <a:bodyPr/>
          <a:lstStyle/>
          <a:p>
            <a:endParaRPr lang="en-US"/>
          </a:p>
        </p:txBody>
      </p:sp>
      <p:sp>
        <p:nvSpPr>
          <p:cNvPr id="1048689" name="Slide Number Placeholder 8"/>
          <p:cNvSpPr>
            <a:spLocks noGrp="1"/>
          </p:cNvSpPr>
          <p:nvPr>
            <p:ph type="sldNum" sz="quarter" idx="12"/>
          </p:nvPr>
        </p:nvSpPr>
        <p:spPr/>
        <p:txBody>
          <a:bodyPr/>
          <a:lstStyle/>
          <a:p>
            <a:fld id="{73486AEF-0182-4F7B-BD11-28A792D828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1048644" name="Date Placeholder 2"/>
          <p:cNvSpPr>
            <a:spLocks noGrp="1"/>
          </p:cNvSpPr>
          <p:nvPr>
            <p:ph type="dt" sz="half" idx="10"/>
          </p:nvPr>
        </p:nvSpPr>
        <p:spPr/>
        <p:txBody>
          <a:bodyPr/>
          <a:lstStyle/>
          <a:p>
            <a:fld id="{524F89EB-F436-494B-92DF-8733D532C475}" type="datetimeFigureOut">
              <a:rPr lang="en-US" smtClean="0"/>
              <a:t>3/12/2021</a:t>
            </a:fld>
            <a:endParaRPr lang="en-US"/>
          </a:p>
        </p:txBody>
      </p:sp>
      <p:sp>
        <p:nvSpPr>
          <p:cNvPr id="1048645" name="Footer Placeholder 3"/>
          <p:cNvSpPr>
            <a:spLocks noGrp="1"/>
          </p:cNvSpPr>
          <p:nvPr>
            <p:ph type="ftr" sz="quarter" idx="11"/>
          </p:nvPr>
        </p:nvSpPr>
        <p:spPr/>
        <p:txBody>
          <a:bodyPr/>
          <a:lstStyle/>
          <a:p>
            <a:endParaRPr lang="en-US"/>
          </a:p>
        </p:txBody>
      </p:sp>
      <p:sp>
        <p:nvSpPr>
          <p:cNvPr id="1048646" name="Slide Number Placeholder 4"/>
          <p:cNvSpPr>
            <a:spLocks noGrp="1"/>
          </p:cNvSpPr>
          <p:nvPr>
            <p:ph type="sldNum" sz="quarter" idx="12"/>
          </p:nvPr>
        </p:nvSpPr>
        <p:spPr/>
        <p:txBody>
          <a:bodyPr/>
          <a:lstStyle/>
          <a:p>
            <a:fld id="{73486AEF-0182-4F7B-BD11-28A792D828C8}" type="slidenum">
              <a:rPr lang="en-US" smtClean="0"/>
              <a:t>‹#›</a:t>
            </a:fld>
            <a:endParaRPr lang="en-US"/>
          </a:p>
        </p:txBody>
      </p:sp>
      <p:sp>
        <p:nvSpPr>
          <p:cNvPr id="1048647"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90" name="Date Placeholder 1"/>
          <p:cNvSpPr>
            <a:spLocks noGrp="1"/>
          </p:cNvSpPr>
          <p:nvPr>
            <p:ph type="dt" sz="half" idx="10"/>
          </p:nvPr>
        </p:nvSpPr>
        <p:spPr/>
        <p:txBody>
          <a:bodyPr/>
          <a:lstStyle/>
          <a:p>
            <a:fld id="{524F89EB-F436-494B-92DF-8733D532C475}" type="datetimeFigureOut">
              <a:rPr lang="en-US" smtClean="0"/>
              <a:t>3/12/2021</a:t>
            </a:fld>
            <a:endParaRPr lang="en-US"/>
          </a:p>
        </p:txBody>
      </p:sp>
      <p:sp>
        <p:nvSpPr>
          <p:cNvPr id="1048691" name="Footer Placeholder 2"/>
          <p:cNvSpPr>
            <a:spLocks noGrp="1"/>
          </p:cNvSpPr>
          <p:nvPr>
            <p:ph type="ftr" sz="quarter" idx="11"/>
          </p:nvPr>
        </p:nvSpPr>
        <p:spPr/>
        <p:txBody>
          <a:bodyPr/>
          <a:lstStyle/>
          <a:p>
            <a:endParaRPr lang="en-US"/>
          </a:p>
        </p:txBody>
      </p:sp>
      <p:sp>
        <p:nvSpPr>
          <p:cNvPr id="1048692" name="Slide Number Placeholder 3"/>
          <p:cNvSpPr>
            <a:spLocks noGrp="1"/>
          </p:cNvSpPr>
          <p:nvPr>
            <p:ph type="sldNum" sz="quarter" idx="12"/>
          </p:nvPr>
        </p:nvSpPr>
        <p:spPr/>
        <p:txBody>
          <a:bodyPr/>
          <a:lstStyle/>
          <a:p>
            <a:fld id="{73486AEF-0182-4F7B-BD11-28A792D828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1048693"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lstStyle>
          <a:p>
            <a:r>
              <a:rPr kumimoji="0" lang="en-US"/>
              <a:t>Click to edit Master title style</a:t>
            </a:r>
          </a:p>
        </p:txBody>
      </p:sp>
      <p:sp>
        <p:nvSpPr>
          <p:cNvPr id="1048694"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95"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96" name="Date Placeholder 4"/>
          <p:cNvSpPr>
            <a:spLocks noGrp="1"/>
          </p:cNvSpPr>
          <p:nvPr>
            <p:ph type="dt" sz="half" idx="10"/>
          </p:nvPr>
        </p:nvSpPr>
        <p:spPr>
          <a:xfrm>
            <a:off x="6727032" y="6407944"/>
            <a:ext cx="1920240" cy="365760"/>
          </a:xfrm>
        </p:spPr>
        <p:txBody>
          <a:bodyPr/>
          <a:lstStyle/>
          <a:p>
            <a:fld id="{524F89EB-F436-494B-92DF-8733D532C475}" type="datetimeFigureOut">
              <a:rPr lang="en-US" smtClean="0"/>
              <a:t>3/12/2021</a:t>
            </a:fld>
            <a:endParaRPr lang="en-US"/>
          </a:p>
        </p:txBody>
      </p:sp>
      <p:sp>
        <p:nvSpPr>
          <p:cNvPr id="1048697" name="Footer Placeholder 5"/>
          <p:cNvSpPr>
            <a:spLocks noGrp="1"/>
          </p:cNvSpPr>
          <p:nvPr>
            <p:ph type="ftr" sz="quarter" idx="11"/>
          </p:nvPr>
        </p:nvSpPr>
        <p:spPr/>
        <p:txBody>
          <a:bodyPr/>
          <a:lstStyle/>
          <a:p>
            <a:endParaRPr lang="en-US"/>
          </a:p>
        </p:txBody>
      </p:sp>
      <p:sp>
        <p:nvSpPr>
          <p:cNvPr id="1048698" name="Slide Number Placeholder 6"/>
          <p:cNvSpPr>
            <a:spLocks noGrp="1"/>
          </p:cNvSpPr>
          <p:nvPr>
            <p:ph type="sldNum" sz="quarter" idx="12"/>
          </p:nvPr>
        </p:nvSpPr>
        <p:spPr/>
        <p:txBody>
          <a:bodyPr/>
          <a:lstStyle/>
          <a:p>
            <a:fld id="{73486AEF-0182-4F7B-BD11-28A792D828C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1048653"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654"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lstStyle>
          <a:p>
            <a:r>
              <a:rPr kumimoji="0" lang="en-US"/>
              <a:t>Click icon to add picture</a:t>
            </a:r>
            <a:endParaRPr kumimoji="0" lang="en-US" dirty="0"/>
          </a:p>
        </p:txBody>
      </p:sp>
      <p:sp>
        <p:nvSpPr>
          <p:cNvPr id="1048655" name="Date Placeholder 4"/>
          <p:cNvSpPr>
            <a:spLocks noGrp="1"/>
          </p:cNvSpPr>
          <p:nvPr>
            <p:ph type="dt" sz="half" idx="10"/>
          </p:nvPr>
        </p:nvSpPr>
        <p:spPr/>
        <p:txBody>
          <a:bodyPr/>
          <a:lstStyle>
            <a:lvl1pPr>
              <a:defRPr>
                <a:solidFill>
                  <a:schemeClr val="tx1"/>
                </a:solidFill>
              </a:defRPr>
            </a:lvl1pPr>
          </a:lstStyle>
          <a:p>
            <a:fld id="{524F89EB-F436-494B-92DF-8733D532C475}" type="datetimeFigureOut">
              <a:rPr lang="en-US" smtClean="0"/>
              <a:t>3/12/2021</a:t>
            </a:fld>
            <a:endParaRPr lang="en-US"/>
          </a:p>
        </p:txBody>
      </p:sp>
      <p:sp>
        <p:nvSpPr>
          <p:cNvPr id="104865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lstStyle>
          <a:p>
            <a:endParaRPr lang="en-US"/>
          </a:p>
        </p:txBody>
      </p:sp>
      <p:sp>
        <p:nvSpPr>
          <p:cNvPr id="1048657" name="Slide Number Placeholder 6"/>
          <p:cNvSpPr>
            <a:spLocks noGrp="1"/>
          </p:cNvSpPr>
          <p:nvPr>
            <p:ph type="sldNum" sz="quarter" idx="12"/>
          </p:nvPr>
        </p:nvSpPr>
        <p:spPr/>
        <p:txBody>
          <a:bodyPr/>
          <a:lstStyle>
            <a:lvl1pPr>
              <a:defRPr>
                <a:solidFill>
                  <a:schemeClr val="tx1"/>
                </a:solidFill>
              </a:defRPr>
            </a:lvl1pPr>
          </a:lstStyle>
          <a:p>
            <a:fld id="{73486AEF-0182-4F7B-BD11-28A792D828C8}" type="slidenum">
              <a:rPr lang="en-US" smtClean="0"/>
              <a:t>‹#›</a:t>
            </a:fld>
            <a:endParaRPr lang="en-US"/>
          </a:p>
        </p:txBody>
      </p:sp>
      <p:sp>
        <p:nvSpPr>
          <p:cNvPr id="1048658"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lstStyle>
          <a:p>
            <a:r>
              <a:rPr kumimoji="0" lang="en-US"/>
              <a:t>Click to edit Master title style</a:t>
            </a:r>
          </a:p>
        </p:txBody>
      </p:sp>
      <p:sp>
        <p:nvSpPr>
          <p:cNvPr id="1048659" name="Freeform 7"/>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0" name="Freeform 8"/>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661" name="Right Triangle 9"/>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3145730" name="Straight Connector 10"/>
          <p:cNvCxnSpPr>
            <a:cxnSpLocks/>
          </p:cNvCxnSpPr>
          <p:nvPr/>
        </p:nvCxnSpPr>
        <p:spPr>
          <a:xfrm>
            <a:off x="-9237" y="5787738"/>
            <a:ext cx="3405509" cy="1084383"/>
          </a:xfrm>
          <a:prstGeom prst="line">
            <a:avLst/>
          </a:prstGeom>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66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04866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Freeform 12"/>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77" name="Freeform 11"/>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78" name="Right Triangle 13"/>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3145728" name="Straight Connector 14"/>
          <p:cNvCxnSpPr>
            <a:cxnSpLocks/>
          </p:cNvCxnSpPr>
          <p:nvPr/>
        </p:nvCxnSpPr>
        <p:spPr>
          <a:xfrm>
            <a:off x="-9237" y="5787738"/>
            <a:ext cx="3405509" cy="1084383"/>
          </a:xfrm>
          <a:prstGeom prst="line">
            <a:avLst/>
          </a:prstGeom>
          <a:noFill/>
          <a:ln w="12065" cap="flat" cmpd="sng" algn="ctr">
            <a:gradFill>
              <a:gsLst>
                <a:gs pos="15000">
                  <a:schemeClr val="accent1">
                    <a:shade val="40000"/>
                    <a:satMod val="110000"/>
                  </a:schemeClr>
                </a:gs>
                <a:gs pos="45000">
                  <a:schemeClr val="accent1">
                    <a:tint val="7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04857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104858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81"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lstStyle>
          <a:p>
            <a:fld id="{524F89EB-F436-494B-92DF-8733D532C475}" type="datetimeFigureOut">
              <a:rPr lang="en-US" smtClean="0"/>
              <a:t>3/12/2021</a:t>
            </a:fld>
            <a:endParaRPr lang="en-US"/>
          </a:p>
        </p:txBody>
      </p:sp>
      <p:sp>
        <p:nvSpPr>
          <p:cNvPr id="104858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1048583"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lstStyle>
          <a:p>
            <a:fld id="{73486AEF-0182-4F7B-BD11-28A792D828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ctrTitle"/>
          </p:nvPr>
        </p:nvSpPr>
        <p:spPr>
          <a:xfrm>
            <a:off x="609600" y="152400"/>
            <a:ext cx="7772400" cy="1829761"/>
          </a:xfrm>
        </p:spPr>
        <p:txBody>
          <a:bodyPr/>
          <a:lstStyle/>
          <a:p>
            <a:r>
              <a:rPr lang="en-US" dirty="0"/>
              <a:t> </a:t>
            </a:r>
          </a:p>
        </p:txBody>
      </p:sp>
      <p:sp>
        <p:nvSpPr>
          <p:cNvPr id="1048594" name="Subtitle 2"/>
          <p:cNvSpPr>
            <a:spLocks noGrp="1"/>
          </p:cNvSpPr>
          <p:nvPr>
            <p:ph type="subTitle" idx="1"/>
          </p:nvPr>
        </p:nvSpPr>
        <p:spPr>
          <a:xfrm>
            <a:off x="0" y="0"/>
            <a:ext cx="9144000" cy="6858000"/>
          </a:xfrm>
        </p:spPr>
        <p:txBody>
          <a:bodyPr>
            <a:noAutofit/>
          </a:bodyPr>
          <a:lstStyle/>
          <a:p>
            <a:pPr algn="ctr"/>
            <a:r>
              <a:rPr lang="en-IN" sz="2000" b="1" dirty="0">
                <a:latin typeface="Palatino Linotype" pitchFamily="18" charset="0"/>
                <a:cs typeface="Times New Roman" panose="02020603050405020304" pitchFamily="18" charset="0"/>
              </a:rPr>
              <a:t> JEPPIAAR INSTITUTE OF TECHNOLOGY</a:t>
            </a:r>
          </a:p>
          <a:p>
            <a:pPr algn="ctr"/>
            <a:r>
              <a:rPr lang="en-US" sz="2000" b="1" dirty="0">
                <a:latin typeface="Times New Roman" panose="02020603050405020304" pitchFamily="18" charset="0"/>
                <a:cs typeface="Times New Roman" panose="02020603050405020304" pitchFamily="18" charset="0"/>
              </a:rPr>
              <a:t>“Self-Belief | Self Discipline | Self Respect”</a:t>
            </a:r>
          </a:p>
          <a:p>
            <a:pPr algn="ctr"/>
            <a:endParaRPr lang="en-US" sz="2000" b="1" dirty="0">
              <a:latin typeface="Times New Roman" panose="02020603050405020304" pitchFamily="18" charset="0"/>
              <a:cs typeface="Times New Roman" panose="02020603050405020304" pitchFamily="18" charset="0"/>
            </a:endParaRPr>
          </a:p>
          <a:p>
            <a:pPr algn="ctr"/>
            <a:r>
              <a:rPr lang="en-IN" sz="2000" b="1" dirty="0">
                <a:solidFill>
                  <a:srgbClr val="0070C0"/>
                </a:solidFill>
                <a:latin typeface="Palatino Linotype" pitchFamily="18" charset="0"/>
                <a:cs typeface="Times New Roman" panose="02020603050405020304" pitchFamily="18" charset="0"/>
              </a:rPr>
              <a:t>Department of Computer Science and Engineering</a:t>
            </a:r>
          </a:p>
          <a:p>
            <a:pPr algn="ctr"/>
            <a:endParaRPr lang="en-US" sz="2000" b="1" dirty="0">
              <a:solidFill>
                <a:srgbClr val="0070C0"/>
              </a:solidFill>
              <a:latin typeface="Palatino Linotype" pitchFamily="18" charset="0"/>
              <a:cs typeface="Times New Roman" panose="02020603050405020304" pitchFamily="18" charset="0"/>
            </a:endParaRPr>
          </a:p>
          <a:p>
            <a:pPr algn="l"/>
            <a:r>
              <a:rPr lang="en-US" sz="2000" b="1" dirty="0">
                <a:solidFill>
                  <a:schemeClr val="accent2"/>
                </a:solidFill>
                <a:latin typeface="Palatino Linotype" pitchFamily="18" charset="0"/>
              </a:rPr>
              <a:t>Subject Name : PROGRAMMING IN C LANGUAGE</a:t>
            </a:r>
            <a:br>
              <a:rPr lang="en-US" sz="2000" b="1" dirty="0">
                <a:solidFill>
                  <a:schemeClr val="accent2"/>
                </a:solidFill>
                <a:latin typeface="Palatino Linotype" pitchFamily="18" charset="0"/>
              </a:rPr>
            </a:br>
            <a:br>
              <a:rPr lang="en-US" sz="2000" b="1" dirty="0">
                <a:solidFill>
                  <a:schemeClr val="accent2"/>
                </a:solidFill>
                <a:latin typeface="Palatino Linotype" pitchFamily="18" charset="0"/>
              </a:rPr>
            </a:br>
            <a:r>
              <a:rPr lang="en-US" sz="2000" b="1" dirty="0">
                <a:solidFill>
                  <a:schemeClr val="accent2"/>
                </a:solidFill>
                <a:latin typeface="Palatino Linotype" pitchFamily="18" charset="0"/>
              </a:rPr>
              <a:t>Presentation  Title: ARRAYS AND POINTERS</a:t>
            </a:r>
          </a:p>
          <a:p>
            <a:pPr algn="l"/>
            <a:endParaRPr lang="en-US" sz="2000" b="1" dirty="0">
              <a:solidFill>
                <a:schemeClr val="accent2"/>
              </a:solidFill>
              <a:latin typeface="Palatino Linotype" pitchFamily="18" charset="0"/>
            </a:endParaRPr>
          </a:p>
          <a:p>
            <a:pPr algn="l"/>
            <a:r>
              <a:rPr lang="en-US" sz="2000" b="1" dirty="0">
                <a:solidFill>
                  <a:schemeClr val="accent2"/>
                </a:solidFill>
                <a:latin typeface="Palatino Linotype" pitchFamily="18" charset="0"/>
              </a:rPr>
              <a:t>Team Members:</a:t>
            </a:r>
          </a:p>
          <a:p>
            <a:pPr algn="l"/>
            <a:r>
              <a:rPr lang="en-US" sz="2000" b="1" dirty="0">
                <a:solidFill>
                  <a:schemeClr val="tx1"/>
                </a:solidFill>
                <a:latin typeface="Palatino Linotype" pitchFamily="18" charset="0"/>
              </a:rPr>
              <a:t>	Students Name	                                                   Register no.</a:t>
            </a:r>
          </a:p>
          <a:p>
            <a:pPr algn="l"/>
            <a:r>
              <a:rPr lang="en-US" sz="2000" b="1" dirty="0">
                <a:solidFill>
                  <a:schemeClr val="tx1"/>
                </a:solidFill>
                <a:latin typeface="Palatino Linotype" pitchFamily="18" charset="0"/>
              </a:rPr>
              <a:t>            </a:t>
            </a:r>
            <a:r>
              <a:rPr lang="en-US" sz="1800" b="1" dirty="0">
                <a:solidFill>
                  <a:schemeClr val="tx1"/>
                </a:solidFill>
                <a:latin typeface="Palatino Linotype" pitchFamily="18" charset="0"/>
              </a:rPr>
              <a:t>1. SUJITHRA M                                                              210619104049</a:t>
            </a:r>
          </a:p>
          <a:p>
            <a:pPr algn="l"/>
            <a:r>
              <a:rPr lang="en-US" sz="1800" b="1" dirty="0">
                <a:solidFill>
                  <a:schemeClr val="tx1"/>
                </a:solidFill>
                <a:latin typeface="Palatino Linotype" pitchFamily="18" charset="0"/>
              </a:rPr>
              <a:t>              2. SUSHMEETHA J                                                       210619104050</a:t>
            </a:r>
          </a:p>
          <a:p>
            <a:pPr algn="l"/>
            <a:r>
              <a:rPr lang="en-US" sz="1800" b="1" dirty="0">
                <a:solidFill>
                  <a:schemeClr val="tx1"/>
                </a:solidFill>
                <a:latin typeface="Palatino Linotype" pitchFamily="18" charset="0"/>
              </a:rPr>
              <a:t>              3. SUSRITHA N R                                                         210619104051</a:t>
            </a:r>
          </a:p>
          <a:p>
            <a:pPr algn="l"/>
            <a:r>
              <a:rPr lang="en-US" sz="1800" b="1" dirty="0">
                <a:solidFill>
                  <a:schemeClr val="tx1"/>
                </a:solidFill>
                <a:latin typeface="Palatino Linotype" pitchFamily="18" charset="0"/>
              </a:rPr>
              <a:t>              4</a:t>
            </a:r>
            <a:r>
              <a:rPr lang="en-US" sz="1800" b="1">
                <a:solidFill>
                  <a:schemeClr val="tx1"/>
                </a:solidFill>
                <a:latin typeface="Palatino Linotype" pitchFamily="18" charset="0"/>
              </a:rPr>
              <a:t>. THANAJJAYAN </a:t>
            </a:r>
            <a:r>
              <a:rPr lang="en-US" sz="1800" b="1" dirty="0">
                <a:solidFill>
                  <a:schemeClr val="tx1"/>
                </a:solidFill>
                <a:latin typeface="Palatino Linotype" pitchFamily="18" charset="0"/>
              </a:rPr>
              <a:t>P                                                    210619104052</a:t>
            </a:r>
          </a:p>
          <a:p>
            <a:pPr algn="l"/>
            <a:r>
              <a:rPr lang="en-US" sz="1800" b="1" dirty="0">
                <a:solidFill>
                  <a:schemeClr val="tx1"/>
                </a:solidFill>
                <a:latin typeface="Palatino Linotype" pitchFamily="18" charset="0"/>
              </a:rPr>
              <a:t>              4. VAISSHALLI G R</a:t>
            </a:r>
            <a:r>
              <a:rPr lang="en-US" sz="1800" b="1" dirty="0">
                <a:solidFill>
                  <a:schemeClr val="bg1"/>
                </a:solidFill>
                <a:latin typeface="Palatino Linotype" pitchFamily="18" charset="0"/>
              </a:rPr>
              <a:t>                                                      210619104053</a:t>
            </a:r>
          </a:p>
          <a:p>
            <a:pPr algn="l"/>
            <a:r>
              <a:rPr lang="en-US" sz="1800" b="1" dirty="0">
                <a:solidFill>
                  <a:schemeClr val="tx1"/>
                </a:solidFill>
                <a:latin typeface="Palatino Linotype" pitchFamily="18" charset="0"/>
              </a:rPr>
              <a:t>              5. VARUN </a:t>
            </a:r>
            <a:r>
              <a:rPr lang="en-US" sz="1800" b="1" dirty="0">
                <a:solidFill>
                  <a:schemeClr val="tx1">
                    <a:lumMod val="95000"/>
                    <a:lumOff val="5000"/>
                  </a:schemeClr>
                </a:solidFill>
                <a:latin typeface="Palatino Linotype" pitchFamily="18" charset="0"/>
              </a:rPr>
              <a:t>S</a:t>
            </a:r>
            <a:r>
              <a:rPr lang="en-US" sz="1800" b="1" dirty="0">
                <a:solidFill>
                  <a:schemeClr val="bg1"/>
                </a:solidFill>
                <a:latin typeface="Palatino Linotype" pitchFamily="18" charset="0"/>
              </a:rPr>
              <a:t>                                                                     210619104054</a:t>
            </a:r>
          </a:p>
          <a:p>
            <a:pPr algn="l"/>
            <a:r>
              <a:rPr lang="en-US" sz="1800" b="1" dirty="0">
                <a:solidFill>
                  <a:schemeClr val="tx1"/>
                </a:solidFill>
                <a:latin typeface="Palatino Linotype" pitchFamily="18" charset="0"/>
              </a:rPr>
              <a:t>              6. VENKATESH PRASATH P                                      210619104055</a:t>
            </a:r>
          </a:p>
          <a:p>
            <a:pPr algn="l"/>
            <a:r>
              <a:rPr lang="en-US" sz="1800" b="1" dirty="0">
                <a:solidFill>
                  <a:schemeClr val="tx1"/>
                </a:solidFill>
                <a:latin typeface="Palatino Linotype" pitchFamily="18" charset="0"/>
              </a:rPr>
              <a:t>              7. VINOTH P                                                                   210619104056</a:t>
            </a:r>
          </a:p>
          <a:p>
            <a:pPr algn="l"/>
            <a:r>
              <a:rPr lang="en-US" sz="1800" b="1" dirty="0">
                <a:solidFill>
                  <a:schemeClr val="tx1"/>
                </a:solidFill>
                <a:latin typeface="Palatino Linotype" pitchFamily="18" charset="0"/>
              </a:rPr>
              <a:t>              8.  VINU VIMAL PADUA                                             210619104057</a:t>
            </a:r>
          </a:p>
          <a:p>
            <a:pPr algn="l"/>
            <a:endParaRPr lang="en-US" sz="2000" b="1" dirty="0">
              <a:solidFill>
                <a:schemeClr val="tx1"/>
              </a:solidFill>
              <a:latin typeface="Palatino Linotype" pitchFamily="18" charset="0"/>
            </a:endParaRPr>
          </a:p>
          <a:p>
            <a:pPr algn="l"/>
            <a:r>
              <a:rPr lang="en-US" sz="2000" b="1" dirty="0">
                <a:solidFill>
                  <a:schemeClr val="tx1"/>
                </a:solidFill>
                <a:latin typeface="Palatino Linotype" pitchFamily="18" charset="0"/>
              </a:rPr>
              <a:t>	</a:t>
            </a:r>
          </a:p>
          <a:p>
            <a:endParaRPr lang="en-US" sz="2000" b="1" dirty="0">
              <a:solidFill>
                <a:schemeClr val="tx1"/>
              </a:solidFill>
              <a:latin typeface="Palatino Linotype" pitchFamily="18" charset="0"/>
            </a:endParaRPr>
          </a:p>
          <a:p>
            <a:pPr algn="l"/>
            <a:endParaRPr lang="en-US" sz="2000" dirty="0"/>
          </a:p>
        </p:txBody>
      </p:sp>
      <p:pic>
        <p:nvPicPr>
          <p:cNvPr id="2097152" name="Picture 3"/>
          <p:cNvPicPr>
            <a:picLocks/>
          </p:cNvPicPr>
          <p:nvPr/>
        </p:nvPicPr>
        <p:blipFill>
          <a:blip r:embed="rId2"/>
          <a:stretch>
            <a:fillRect/>
          </a:stretch>
        </p:blipFill>
        <p:spPr>
          <a:xfrm>
            <a:off x="327870" y="381000"/>
            <a:ext cx="1119930" cy="906999"/>
          </a:xfrm>
          <a:prstGeom prst="rect">
            <a:avLst/>
          </a:prstGeom>
        </p:spPr>
      </p:pic>
      <p:pic>
        <p:nvPicPr>
          <p:cNvPr id="2097153" name="Picture 4" descr="F:\SUBJECTS\JIT_COURSE FILE CONTENTS\JIT_ISO _DNV GL_ISO 9001-2015\ISO_Images_Logo\ISO 9001-2015 (JPG).jpg"/>
          <p:cNvPicPr>
            <a:picLocks/>
          </p:cNvPicPr>
          <p:nvPr/>
        </p:nvPicPr>
        <p:blipFill>
          <a:blip r:embed="rId3" cstate="print"/>
          <a:srcRect/>
          <a:stretch>
            <a:fillRect/>
          </a:stretch>
        </p:blipFill>
        <p:spPr bwMode="auto">
          <a:xfrm>
            <a:off x="7924800" y="381000"/>
            <a:ext cx="891329" cy="858732"/>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4" name="Content Placeholder 1"/>
          <p:cNvSpPr>
            <a:spLocks noGrp="1"/>
          </p:cNvSpPr>
          <p:nvPr>
            <p:ph idx="1"/>
          </p:nvPr>
        </p:nvSpPr>
        <p:spPr>
          <a:xfrm>
            <a:off x="457200" y="1143000"/>
            <a:ext cx="8229600" cy="5410200"/>
          </a:xfrm>
        </p:spPr>
        <p:txBody>
          <a:bodyPr>
            <a:normAutofit fontScale="96296" lnSpcReduction="20000"/>
          </a:bodyPr>
          <a:lstStyle/>
          <a:p>
            <a:pPr fontAlgn="base"/>
            <a:r>
              <a:rPr lang="en-US" dirty="0"/>
              <a:t>To get the value of the thing pointed by the pointers, we use the * operator. For example:</a:t>
            </a:r>
          </a:p>
          <a:p>
            <a:pPr fontAlgn="base">
              <a:buNone/>
            </a:pPr>
            <a:r>
              <a:rPr lang="en-US" dirty="0"/>
              <a:t>			</a:t>
            </a:r>
            <a:r>
              <a:rPr lang="en-US" b="1" dirty="0" err="1">
                <a:solidFill>
                  <a:schemeClr val="accent6">
                    <a:lumMod val="50000"/>
                  </a:schemeClr>
                </a:solidFill>
                <a:latin typeface="Arial" pitchFamily="34" charset="0"/>
                <a:cs typeface="Arial" pitchFamily="34" charset="0"/>
              </a:rPr>
              <a:t>int</a:t>
            </a:r>
            <a:r>
              <a:rPr lang="en-US" b="1" dirty="0">
                <a:solidFill>
                  <a:schemeClr val="accent6">
                    <a:lumMod val="50000"/>
                  </a:schemeClr>
                </a:solidFill>
                <a:latin typeface="Arial" pitchFamily="34" charset="0"/>
                <a:cs typeface="Arial" pitchFamily="34" charset="0"/>
              </a:rPr>
              <a:t>* pc, c;</a:t>
            </a:r>
          </a:p>
          <a:p>
            <a:pPr fontAlgn="base">
              <a:buNone/>
            </a:pPr>
            <a:r>
              <a:rPr lang="en-US" b="1" dirty="0">
                <a:solidFill>
                  <a:schemeClr val="accent6">
                    <a:lumMod val="50000"/>
                  </a:schemeClr>
                </a:solidFill>
                <a:latin typeface="Arial" pitchFamily="34" charset="0"/>
                <a:cs typeface="Arial" pitchFamily="34" charset="0"/>
              </a:rPr>
              <a:t>			c = 5;</a:t>
            </a:r>
          </a:p>
          <a:p>
            <a:pPr fontAlgn="base">
              <a:buNone/>
            </a:pPr>
            <a:r>
              <a:rPr lang="en-US" b="1" dirty="0">
                <a:solidFill>
                  <a:schemeClr val="accent6">
                    <a:lumMod val="50000"/>
                  </a:schemeClr>
                </a:solidFill>
                <a:latin typeface="Arial" pitchFamily="34" charset="0"/>
                <a:cs typeface="Arial" pitchFamily="34" charset="0"/>
              </a:rPr>
              <a:t>			pc = &amp;c;</a:t>
            </a:r>
          </a:p>
          <a:p>
            <a:pPr fontAlgn="base">
              <a:buNone/>
            </a:pPr>
            <a:r>
              <a:rPr lang="en-US" b="1" dirty="0">
                <a:solidFill>
                  <a:schemeClr val="accent6">
                    <a:lumMod val="50000"/>
                  </a:schemeClr>
                </a:solidFill>
                <a:latin typeface="Arial" pitchFamily="34" charset="0"/>
                <a:cs typeface="Arial" pitchFamily="34" charset="0"/>
              </a:rPr>
              <a:t>			</a:t>
            </a:r>
            <a:r>
              <a:rPr lang="en-US" b="1" dirty="0" err="1">
                <a:solidFill>
                  <a:schemeClr val="accent6">
                    <a:lumMod val="50000"/>
                  </a:schemeClr>
                </a:solidFill>
                <a:latin typeface="Arial" pitchFamily="34" charset="0"/>
                <a:cs typeface="Arial" pitchFamily="34" charset="0"/>
              </a:rPr>
              <a:t>printf</a:t>
            </a:r>
            <a:r>
              <a:rPr lang="en-US" b="1" dirty="0">
                <a:solidFill>
                  <a:schemeClr val="accent6">
                    <a:lumMod val="50000"/>
                  </a:schemeClr>
                </a:solidFill>
                <a:latin typeface="Arial" pitchFamily="34" charset="0"/>
                <a:cs typeface="Arial" pitchFamily="34" charset="0"/>
              </a:rPr>
              <a:t>("%d", *pc); </a:t>
            </a:r>
            <a:r>
              <a:rPr lang="en-US" dirty="0"/>
              <a:t>// Output: 5</a:t>
            </a:r>
          </a:p>
          <a:p>
            <a:pPr fontAlgn="base">
              <a:buNone/>
            </a:pPr>
            <a:r>
              <a:rPr lang="en-US" dirty="0"/>
              <a:t>Here, the address of c is assigned to the pc pointer. To get the value stored in that address, we used *pc.</a:t>
            </a:r>
          </a:p>
          <a:p>
            <a:pPr fontAlgn="base">
              <a:buNone/>
            </a:pPr>
            <a:r>
              <a:rPr lang="en-US" b="1" dirty="0"/>
              <a:t>Note: </a:t>
            </a:r>
            <a:r>
              <a:rPr lang="en-US" dirty="0"/>
              <a:t>In the above example, pc is a pointer, not *pc. You cannot and should not do something like *pc = &amp;c;    By the way, * is called the dereference operator (when working with pointers). It operates on a pointer and gives the value stored in that pointer.</a:t>
            </a:r>
          </a:p>
          <a:p>
            <a:endParaRPr lang="en-US" dirty="0"/>
          </a:p>
        </p:txBody>
      </p:sp>
      <p:sp>
        <p:nvSpPr>
          <p:cNvPr id="1048625" name="Title 2"/>
          <p:cNvSpPr>
            <a:spLocks noGrp="1"/>
          </p:cNvSpPr>
          <p:nvPr>
            <p:ph type="title"/>
          </p:nvPr>
        </p:nvSpPr>
        <p:spPr>
          <a:xfrm>
            <a:off x="457200" y="274638"/>
            <a:ext cx="8229600" cy="1020762"/>
          </a:xfrm>
        </p:spPr>
        <p:txBody>
          <a:bodyPr>
            <a:normAutofit fontScale="90000"/>
          </a:bodyPr>
          <a:lstStyle/>
          <a:p>
            <a:r>
              <a:rPr lang="en-US" dirty="0"/>
              <a:t>Get Value of Thing Pointed by Pointers</a:t>
            </a:r>
            <a:br>
              <a:rPr lang="en-US" dirty="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6" name="Content Placeholder 1"/>
          <p:cNvSpPr>
            <a:spLocks noGrp="1"/>
          </p:cNvSpPr>
          <p:nvPr>
            <p:ph idx="1"/>
          </p:nvPr>
        </p:nvSpPr>
        <p:spPr/>
        <p:txBody>
          <a:bodyPr>
            <a:normAutofit fontScale="96296" lnSpcReduction="20000"/>
          </a:bodyPr>
          <a:lstStyle/>
          <a:p>
            <a:pPr fontAlgn="base"/>
            <a:r>
              <a:rPr lang="en-US" dirty="0"/>
              <a:t>Let's take an example.</a:t>
            </a:r>
          </a:p>
          <a:p>
            <a:pPr fontAlgn="base">
              <a:buNone/>
            </a:pPr>
            <a:r>
              <a:rPr lang="en-US" dirty="0"/>
              <a:t>			</a:t>
            </a:r>
            <a:r>
              <a:rPr lang="en-US" b="1" dirty="0" err="1">
                <a:latin typeface="Arial" pitchFamily="34" charset="0"/>
                <a:cs typeface="Arial" pitchFamily="34" charset="0"/>
              </a:rPr>
              <a:t>int</a:t>
            </a:r>
            <a:r>
              <a:rPr lang="en-US" b="1" dirty="0">
                <a:latin typeface="Arial" pitchFamily="34" charset="0"/>
                <a:cs typeface="Arial" pitchFamily="34" charset="0"/>
              </a:rPr>
              <a:t>* pc, c;</a:t>
            </a:r>
          </a:p>
          <a:p>
            <a:pPr fontAlgn="base">
              <a:buNone/>
            </a:pPr>
            <a:r>
              <a:rPr lang="en-US" b="1" dirty="0">
                <a:latin typeface="Arial" pitchFamily="34" charset="0"/>
                <a:cs typeface="Arial" pitchFamily="34" charset="0"/>
              </a:rPr>
              <a:t>			c = 5;</a:t>
            </a:r>
          </a:p>
          <a:p>
            <a:pPr fontAlgn="base">
              <a:buNone/>
            </a:pPr>
            <a:r>
              <a:rPr lang="en-US" b="1" dirty="0">
                <a:latin typeface="Arial" pitchFamily="34" charset="0"/>
                <a:cs typeface="Arial" pitchFamily="34" charset="0"/>
              </a:rPr>
              <a:t>			pc = &amp;c;</a:t>
            </a:r>
          </a:p>
          <a:p>
            <a:pPr fontAlgn="base">
              <a:buNone/>
            </a:pPr>
            <a:r>
              <a:rPr lang="en-US" b="1" dirty="0">
                <a:latin typeface="Arial" pitchFamily="34" charset="0"/>
                <a:cs typeface="Arial" pitchFamily="34" charset="0"/>
              </a:rPr>
              <a:t>			c = 1;</a:t>
            </a:r>
          </a:p>
          <a:p>
            <a:pPr fontAlgn="base">
              <a:buNone/>
            </a:pPr>
            <a:r>
              <a:rPr lang="en-US" b="1" dirty="0">
                <a:latin typeface="Arial" pitchFamily="34" charset="0"/>
                <a:cs typeface="Arial" pitchFamily="34" charset="0"/>
              </a:rPr>
              <a:t>			</a:t>
            </a:r>
            <a:r>
              <a:rPr lang="en-US" b="1" dirty="0" err="1">
                <a:latin typeface="Arial" pitchFamily="34" charset="0"/>
                <a:cs typeface="Arial" pitchFamily="34" charset="0"/>
              </a:rPr>
              <a:t>printf</a:t>
            </a:r>
            <a:r>
              <a:rPr lang="en-US" b="1" dirty="0">
                <a:latin typeface="Arial" pitchFamily="34" charset="0"/>
                <a:cs typeface="Arial" pitchFamily="34" charset="0"/>
              </a:rPr>
              <a:t>("%d", c);</a:t>
            </a:r>
            <a:r>
              <a:rPr lang="en-US" dirty="0"/>
              <a:t> // Output: 1</a:t>
            </a:r>
            <a:endParaRPr lang="en-US" b="1" dirty="0">
              <a:latin typeface="Arial" pitchFamily="34" charset="0"/>
              <a:cs typeface="Arial" pitchFamily="34" charset="0"/>
            </a:endParaRPr>
          </a:p>
          <a:p>
            <a:pPr fontAlgn="base">
              <a:buNone/>
            </a:pPr>
            <a:r>
              <a:rPr lang="en-US" b="1" dirty="0">
                <a:latin typeface="Arial" pitchFamily="34" charset="0"/>
                <a:cs typeface="Arial" pitchFamily="34" charset="0"/>
              </a:rPr>
              <a:t>			 </a:t>
            </a:r>
            <a:r>
              <a:rPr lang="en-US" b="1" dirty="0" err="1">
                <a:latin typeface="Arial" pitchFamily="34" charset="0"/>
                <a:cs typeface="Arial" pitchFamily="34" charset="0"/>
              </a:rPr>
              <a:t>printf</a:t>
            </a:r>
            <a:r>
              <a:rPr lang="en-US" b="1" dirty="0">
                <a:latin typeface="Arial" pitchFamily="34" charset="0"/>
                <a:cs typeface="Arial" pitchFamily="34" charset="0"/>
              </a:rPr>
              <a:t>("%d", *pc); </a:t>
            </a:r>
            <a:r>
              <a:rPr lang="en-US" dirty="0"/>
              <a:t>// Ouptut:1</a:t>
            </a:r>
          </a:p>
          <a:p>
            <a:pPr fontAlgn="base"/>
            <a:r>
              <a:rPr lang="en-US" dirty="0"/>
              <a:t>We have assigned the address of c to the pc pointer.</a:t>
            </a:r>
          </a:p>
          <a:p>
            <a:pPr fontAlgn="base"/>
            <a:r>
              <a:rPr lang="en-US" dirty="0"/>
              <a:t>Then, we changed the value of c to 1. Since pc and the address of c is the same, *pc gives us 1.</a:t>
            </a:r>
          </a:p>
          <a:p>
            <a:endParaRPr lang="en-US" dirty="0"/>
          </a:p>
        </p:txBody>
      </p:sp>
      <p:sp>
        <p:nvSpPr>
          <p:cNvPr id="1048627" name="Title 2"/>
          <p:cNvSpPr>
            <a:spLocks noGrp="1"/>
          </p:cNvSpPr>
          <p:nvPr>
            <p:ph type="title"/>
          </p:nvPr>
        </p:nvSpPr>
        <p:spPr/>
        <p:txBody>
          <a:bodyPr>
            <a:normAutofit fontScale="90000"/>
          </a:bodyPr>
          <a:lstStyle/>
          <a:p>
            <a:r>
              <a:rPr lang="en-US" dirty="0"/>
              <a:t>Changing Value Pointed by Pointers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Content Placeholder 1"/>
          <p:cNvSpPr>
            <a:spLocks noGrp="1"/>
          </p:cNvSpPr>
          <p:nvPr>
            <p:ph idx="1"/>
          </p:nvPr>
        </p:nvSpPr>
        <p:spPr>
          <a:xfrm>
            <a:off x="381000" y="914400"/>
            <a:ext cx="8458200" cy="5410200"/>
          </a:xfrm>
        </p:spPr>
        <p:txBody>
          <a:bodyPr>
            <a:normAutofit fontScale="81481" lnSpcReduction="20000"/>
          </a:bodyPr>
          <a:lstStyle/>
          <a:p>
            <a:pPr fontAlgn="base">
              <a:buNone/>
            </a:pPr>
            <a:r>
              <a:rPr lang="en-US" dirty="0"/>
              <a:t>#include &lt;</a:t>
            </a:r>
            <a:r>
              <a:rPr lang="en-US" dirty="0" err="1"/>
              <a:t>stdio.h</a:t>
            </a:r>
            <a:r>
              <a:rPr lang="en-US" dirty="0"/>
              <a:t>&gt;</a:t>
            </a:r>
          </a:p>
          <a:p>
            <a:pPr fontAlgn="base">
              <a:buNone/>
            </a:pPr>
            <a:r>
              <a:rPr lang="en-US" dirty="0" err="1"/>
              <a:t>int</a:t>
            </a:r>
            <a:r>
              <a:rPr lang="en-US" dirty="0"/>
              <a:t> main()</a:t>
            </a:r>
          </a:p>
          <a:p>
            <a:pPr fontAlgn="base">
              <a:buNone/>
            </a:pPr>
            <a:r>
              <a:rPr lang="en-US" dirty="0"/>
              <a:t>{</a:t>
            </a:r>
          </a:p>
          <a:p>
            <a:pPr fontAlgn="base">
              <a:buNone/>
            </a:pPr>
            <a:r>
              <a:rPr lang="en-US" dirty="0"/>
              <a:t>  </a:t>
            </a:r>
            <a:r>
              <a:rPr lang="en-US" dirty="0" err="1"/>
              <a:t>int</a:t>
            </a:r>
            <a:r>
              <a:rPr lang="en-US" dirty="0"/>
              <a:t>* pc, c;</a:t>
            </a:r>
          </a:p>
          <a:p>
            <a:pPr fontAlgn="base">
              <a:buNone/>
            </a:pPr>
            <a:r>
              <a:rPr lang="en-US" dirty="0"/>
              <a:t>  c = 22;</a:t>
            </a:r>
          </a:p>
          <a:p>
            <a:pPr fontAlgn="base">
              <a:buNone/>
            </a:pPr>
            <a:r>
              <a:rPr lang="en-US" dirty="0"/>
              <a:t>  </a:t>
            </a:r>
            <a:r>
              <a:rPr lang="en-US" dirty="0" err="1"/>
              <a:t>printf</a:t>
            </a:r>
            <a:r>
              <a:rPr lang="en-US" dirty="0"/>
              <a:t>("Address of c: %p\n", &amp;c);</a:t>
            </a:r>
          </a:p>
          <a:p>
            <a:pPr fontAlgn="base">
              <a:buNone/>
            </a:pPr>
            <a:r>
              <a:rPr lang="en-US" dirty="0"/>
              <a:t>  </a:t>
            </a:r>
            <a:r>
              <a:rPr lang="en-US" dirty="0" err="1"/>
              <a:t>printf</a:t>
            </a:r>
            <a:r>
              <a:rPr lang="en-US" dirty="0"/>
              <a:t>("Value of c: %d\n\n", c); // 22</a:t>
            </a:r>
          </a:p>
          <a:p>
            <a:pPr fontAlgn="base">
              <a:buNone/>
            </a:pPr>
            <a:r>
              <a:rPr lang="en-US" dirty="0"/>
              <a:t>  pc = &amp;c;</a:t>
            </a:r>
          </a:p>
          <a:p>
            <a:pPr fontAlgn="base">
              <a:buNone/>
            </a:pPr>
            <a:r>
              <a:rPr lang="en-US" dirty="0"/>
              <a:t>  </a:t>
            </a:r>
            <a:r>
              <a:rPr lang="en-US" dirty="0" err="1"/>
              <a:t>printf</a:t>
            </a:r>
            <a:r>
              <a:rPr lang="en-US" dirty="0"/>
              <a:t>("Address of pointer pc: %p\n", pc);</a:t>
            </a:r>
          </a:p>
          <a:p>
            <a:pPr fontAlgn="base">
              <a:buNone/>
            </a:pPr>
            <a:r>
              <a:rPr lang="en-US" dirty="0"/>
              <a:t>  </a:t>
            </a:r>
            <a:r>
              <a:rPr lang="en-US" dirty="0" err="1"/>
              <a:t>printf</a:t>
            </a:r>
            <a:r>
              <a:rPr lang="en-US" dirty="0"/>
              <a:t>("Content of pointer pc: %d\n\n", *pc); // 22</a:t>
            </a:r>
          </a:p>
          <a:p>
            <a:pPr fontAlgn="base">
              <a:buNone/>
            </a:pPr>
            <a:r>
              <a:rPr lang="en-US" dirty="0"/>
              <a:t>  c = 11;</a:t>
            </a:r>
          </a:p>
          <a:p>
            <a:pPr fontAlgn="base">
              <a:buNone/>
            </a:pPr>
            <a:r>
              <a:rPr lang="en-US" dirty="0"/>
              <a:t>  </a:t>
            </a:r>
            <a:r>
              <a:rPr lang="en-US" dirty="0" err="1"/>
              <a:t>printf</a:t>
            </a:r>
            <a:r>
              <a:rPr lang="en-US" dirty="0"/>
              <a:t>("Address of pointer pc: %p\n", pc);</a:t>
            </a:r>
          </a:p>
          <a:p>
            <a:pPr fontAlgn="base">
              <a:buNone/>
            </a:pPr>
            <a:r>
              <a:rPr lang="en-US" dirty="0"/>
              <a:t>  </a:t>
            </a:r>
            <a:r>
              <a:rPr lang="en-US" dirty="0" err="1"/>
              <a:t>printf</a:t>
            </a:r>
            <a:r>
              <a:rPr lang="en-US" dirty="0"/>
              <a:t>("Content of pointer pc: %d\n\n", *pc); // 11</a:t>
            </a:r>
          </a:p>
          <a:p>
            <a:pPr fontAlgn="base">
              <a:buNone/>
            </a:pPr>
            <a:r>
              <a:rPr lang="en-US" dirty="0"/>
              <a:t>  *pc = 2;</a:t>
            </a:r>
          </a:p>
          <a:p>
            <a:pPr fontAlgn="base">
              <a:buNone/>
            </a:pPr>
            <a:r>
              <a:rPr lang="en-US" dirty="0"/>
              <a:t>  </a:t>
            </a:r>
            <a:r>
              <a:rPr lang="en-US" dirty="0" err="1"/>
              <a:t>printf</a:t>
            </a:r>
            <a:r>
              <a:rPr lang="en-US" dirty="0"/>
              <a:t>("Address of c: %p\n", &amp;c);</a:t>
            </a:r>
          </a:p>
          <a:p>
            <a:pPr fontAlgn="base">
              <a:buNone/>
            </a:pPr>
            <a:r>
              <a:rPr lang="en-US" dirty="0"/>
              <a:t>  </a:t>
            </a:r>
            <a:r>
              <a:rPr lang="en-US" dirty="0" err="1"/>
              <a:t>printf</a:t>
            </a:r>
            <a:r>
              <a:rPr lang="en-US" dirty="0"/>
              <a:t>("Value of c: %d\n\n", c); // 2</a:t>
            </a:r>
          </a:p>
          <a:p>
            <a:pPr fontAlgn="base">
              <a:buNone/>
            </a:pPr>
            <a:r>
              <a:rPr lang="en-US" dirty="0"/>
              <a:t>  return 0;</a:t>
            </a:r>
          </a:p>
          <a:p>
            <a:pPr fontAlgn="base">
              <a:buNone/>
            </a:pPr>
            <a:r>
              <a:rPr lang="en-US" dirty="0"/>
              <a:t>}</a:t>
            </a:r>
          </a:p>
          <a:p>
            <a:pPr>
              <a:buNone/>
            </a:pPr>
            <a:endParaRPr lang="en-US" dirty="0"/>
          </a:p>
        </p:txBody>
      </p:sp>
      <p:sp>
        <p:nvSpPr>
          <p:cNvPr id="1048629" name="Title 2"/>
          <p:cNvSpPr>
            <a:spLocks noGrp="1"/>
          </p:cNvSpPr>
          <p:nvPr>
            <p:ph type="title"/>
          </p:nvPr>
        </p:nvSpPr>
        <p:spPr>
          <a:xfrm>
            <a:off x="457200" y="0"/>
            <a:ext cx="8229600" cy="1066800"/>
          </a:xfrm>
        </p:spPr>
        <p:txBody>
          <a:bodyPr>
            <a:normAutofit/>
          </a:bodyPr>
          <a:lstStyle/>
          <a:p>
            <a:r>
              <a:rPr lang="en-US" dirty="0"/>
              <a:t>Example: Working of Pointers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48630" name="Title 2"/>
          <p:cNvSpPr>
            <a:spLocks noGrp="1"/>
          </p:cNvSpPr>
          <p:nvPr>
            <p:ph type="title"/>
          </p:nvPr>
        </p:nvSpPr>
        <p:spPr/>
        <p:txBody>
          <a:bodyPr/>
          <a:lstStyle/>
          <a:p>
            <a:endParaRPr lang="en-US"/>
          </a:p>
        </p:txBody>
      </p:sp>
      <p:sp>
        <p:nvSpPr>
          <p:cNvPr id="1048631" name="Rectangle 2"/>
          <p:cNvSpPr>
            <a:spLocks noChangeArrowheads="1"/>
          </p:cNvSpPr>
          <p:nvPr/>
        </p:nvSpPr>
        <p:spPr bwMode="auto">
          <a:xfrm>
            <a:off x="1828800" y="2590800"/>
            <a:ext cx="65" cy="276999"/>
          </a:xfrm>
          <a:prstGeom prst="rect">
            <a:avLst/>
          </a:prstGeom>
          <a:solidFill>
            <a:srgbClr val="EFEFF1"/>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
        <p:nvSpPr>
          <p:cNvPr id="1048632" name="Content Placeholder 5"/>
          <p:cNvSpPr>
            <a:spLocks noGrp="1"/>
          </p:cNvSpPr>
          <p:nvPr>
            <p:ph idx="1"/>
          </p:nvPr>
        </p:nvSpPr>
        <p:spPr>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Address of c: 2686784</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Value of c: 22</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Address of pointer pc: 2686784 </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Content of pointer pc: 22 </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Address of pointer pc: 2686784 Content of pointer pc: 11</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Address of c: 2686784 </a:t>
            </a:r>
          </a:p>
          <a:p>
            <a:pPr lvl="0" fontAlgn="base">
              <a:spcBef>
                <a:spcPct val="0"/>
              </a:spcBef>
              <a:spcAft>
                <a:spcPct val="0"/>
              </a:spcAft>
            </a:pPr>
            <a:r>
              <a:rPr lang="en-US" dirty="0">
                <a:solidFill>
                  <a:srgbClr val="252830"/>
                </a:solidFill>
                <a:latin typeface="Consolas" pitchFamily="49" charset="0"/>
                <a:cs typeface="Arial" pitchFamily="34" charset="0"/>
              </a:rPr>
              <a:t>v</a:t>
            </a:r>
            <a:r>
              <a:rPr kumimoji="0" lang="en-US" b="0" i="0" u="none" strike="noStrike" cap="none" normalizeH="0" baseline="0" dirty="0">
                <a:ln>
                  <a:noFill/>
                </a:ln>
                <a:solidFill>
                  <a:srgbClr val="252830"/>
                </a:solidFill>
                <a:effectLst/>
                <a:latin typeface="Consolas" pitchFamily="49" charset="0"/>
                <a:cs typeface="Arial" pitchFamily="34" charset="0"/>
              </a:rPr>
              <a:t>alue of c: 2</a:t>
            </a:r>
            <a:r>
              <a:rPr kumimoji="0" lang="en-US" sz="1400" b="0" i="0" u="none" strike="noStrike" cap="none" normalizeH="0" baseline="0" dirty="0">
                <a:ln>
                  <a:noFill/>
                </a:ln>
                <a:solidFill>
                  <a:schemeClr val="tx1"/>
                </a:solidFill>
                <a:effectLst/>
                <a:latin typeface="Arial" pitchFamily="34" charset="0"/>
                <a:cs typeface="Arial" pitchFamily="34" charset="0"/>
              </a:rPr>
              <a:t> </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7" name="Content Placeholder 1"/>
          <p:cNvSpPr>
            <a:spLocks noGrp="1"/>
          </p:cNvSpPr>
          <p:nvPr>
            <p:ph idx="1"/>
          </p:nvPr>
        </p:nvSpPr>
        <p:spPr/>
        <p:txBody>
          <a:bodyPr/>
          <a:lstStyle/>
          <a:p>
            <a:r>
              <a:rPr lang="en-US" sz="3200" b="1" dirty="0"/>
              <a:t>Arrays and pointers</a:t>
            </a:r>
            <a:r>
              <a:rPr lang="en-US" sz="3200" dirty="0"/>
              <a:t> are synonymous in terms of how they use to access memory. But, the important difference </a:t>
            </a:r>
            <a:r>
              <a:rPr lang="en-US" sz="3200" b="1" dirty="0"/>
              <a:t>between</a:t>
            </a:r>
            <a:r>
              <a:rPr lang="en-US" sz="3200" dirty="0"/>
              <a:t> them is that, a </a:t>
            </a:r>
            <a:r>
              <a:rPr lang="en-US" sz="3200" b="1" dirty="0"/>
              <a:t>pointer</a:t>
            </a:r>
            <a:r>
              <a:rPr lang="en-US" sz="3200" dirty="0"/>
              <a:t> variable can take different addresses as value whereas, in case of </a:t>
            </a:r>
            <a:r>
              <a:rPr lang="en-US" sz="3200" b="1" dirty="0"/>
              <a:t>array</a:t>
            </a:r>
            <a:r>
              <a:rPr lang="en-US" sz="3200" dirty="0"/>
              <a:t> it is fixed. In C , name of the </a:t>
            </a:r>
            <a:r>
              <a:rPr lang="en-US" sz="3200" b="1" dirty="0"/>
              <a:t>array</a:t>
            </a:r>
            <a:r>
              <a:rPr lang="en-US" sz="3200" dirty="0"/>
              <a:t> always points to the first element of an </a:t>
            </a:r>
            <a:r>
              <a:rPr lang="en-US" sz="3200" b="1" dirty="0"/>
              <a:t>array</a:t>
            </a:r>
            <a:r>
              <a:rPr lang="en-US" dirty="0"/>
              <a:t>.</a:t>
            </a:r>
          </a:p>
        </p:txBody>
      </p:sp>
      <p:sp>
        <p:nvSpPr>
          <p:cNvPr id="1048638" name="Title 2"/>
          <p:cNvSpPr>
            <a:spLocks noGrp="1"/>
          </p:cNvSpPr>
          <p:nvPr>
            <p:ph type="title"/>
          </p:nvPr>
        </p:nvSpPr>
        <p:spPr/>
        <p:txBody>
          <a:bodyPr>
            <a:normAutofit fontScale="90000"/>
          </a:bodyPr>
          <a:lstStyle/>
          <a:p>
            <a:r>
              <a:rPr lang="en-US" dirty="0"/>
              <a:t>ARRAYS AND POINTERS</a:t>
            </a:r>
            <a:br>
              <a:rPr lang="en-US" dirty="0"/>
            </a:br>
            <a:r>
              <a:rPr lang="en-US" dirty="0"/>
              <a:t>ARE THEY SAME????????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9" name="Content Placeholder 1"/>
          <p:cNvSpPr>
            <a:spLocks noGrp="1"/>
          </p:cNvSpPr>
          <p:nvPr>
            <p:ph idx="1"/>
          </p:nvPr>
        </p:nvSpPr>
        <p:spPr/>
        <p:txBody>
          <a:bodyPr>
            <a:normAutofit/>
          </a:bodyPr>
          <a:lstStyle/>
          <a:p>
            <a:r>
              <a:rPr lang="en-US" sz="3200" dirty="0"/>
              <a:t>An </a:t>
            </a:r>
            <a:r>
              <a:rPr lang="en-US" sz="3200" b="1" dirty="0"/>
              <a:t>array</a:t>
            </a:r>
            <a:r>
              <a:rPr lang="en-US" sz="3200" dirty="0"/>
              <a:t> is a collection of elements of similar data type whereas the </a:t>
            </a:r>
            <a:r>
              <a:rPr lang="en-US" sz="3200" b="1" dirty="0"/>
              <a:t>pointer</a:t>
            </a:r>
            <a:r>
              <a:rPr lang="en-US" sz="3200" dirty="0"/>
              <a:t> is a variable that stores the address of another variable. An </a:t>
            </a:r>
            <a:r>
              <a:rPr lang="en-US" sz="3200" b="1" dirty="0"/>
              <a:t>array</a:t>
            </a:r>
            <a:r>
              <a:rPr lang="en-US" sz="3200" dirty="0"/>
              <a:t> size decides the number of variables it can store whereas; a </a:t>
            </a:r>
            <a:r>
              <a:rPr lang="en-US" sz="3200" b="1" dirty="0"/>
              <a:t>pointer</a:t>
            </a:r>
            <a:r>
              <a:rPr lang="en-US" sz="3200" dirty="0"/>
              <a:t> variable can store the address of only one variable in it.</a:t>
            </a:r>
          </a:p>
        </p:txBody>
      </p:sp>
      <p:sp>
        <p:nvSpPr>
          <p:cNvPr id="1048640" name="Title 2"/>
          <p:cNvSpPr>
            <a:spLocks noGrp="1"/>
          </p:cNvSpPr>
          <p:nvPr>
            <p:ph type="title"/>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Content Placeholder 1"/>
          <p:cNvSpPr>
            <a:spLocks noGrp="1"/>
          </p:cNvSpPr>
          <p:nvPr>
            <p:ph idx="1"/>
          </p:nvPr>
        </p:nvSpPr>
        <p:spPr/>
        <p:txBody>
          <a:bodyPr/>
          <a:lstStyle/>
          <a:p>
            <a:endParaRPr lang="en-US"/>
          </a:p>
        </p:txBody>
      </p:sp>
      <p:sp>
        <p:nvSpPr>
          <p:cNvPr id="1048642" name="Title 2"/>
          <p:cNvSpPr>
            <a:spLocks noGrp="1"/>
          </p:cNvSpPr>
          <p:nvPr>
            <p:ph type="title"/>
          </p:nvPr>
        </p:nvSpPr>
        <p:spPr/>
        <p:txBody>
          <a:bodyPr/>
          <a:lstStyle/>
          <a:p>
            <a:endParaRPr lang="en-US"/>
          </a:p>
        </p:txBody>
      </p:sp>
      <p:sp>
        <p:nvSpPr>
          <p:cNvPr id="1048643" name="Rectangle 3"/>
          <p:cNvSpPr/>
          <p:nvPr/>
        </p:nvSpPr>
        <p:spPr>
          <a:xfrm>
            <a:off x="1624718" y="2967335"/>
            <a:ext cx="3929381" cy="891541"/>
          </a:xfrm>
          <a:prstGeom prst="rect">
            <a:avLst/>
          </a:prstGeom>
          <a:noFill/>
        </p:spPr>
        <p:txBody>
          <a:bodyPr wrap="none" lIns="91440" tIns="45720" rIns="91440" bIns="45720">
            <a:spAutoFit/>
          </a:bodyPr>
          <a:lstStyle/>
          <a:p>
            <a:pPr algn="ctr"/>
            <a:r>
              <a:rPr lang="en-US" sz="5400" b="1" cap="all">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THANK YOU</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Content Placeholder 1"/>
          <p:cNvSpPr>
            <a:spLocks noGrp="1"/>
          </p:cNvSpPr>
          <p:nvPr>
            <p:ph idx="1"/>
          </p:nvPr>
        </p:nvSpPr>
        <p:spPr/>
        <p:txBody>
          <a:bodyPr/>
          <a:lstStyle/>
          <a:p>
            <a:r>
              <a:rPr lang="en-US" sz="3200" dirty="0">
                <a:latin typeface="Arial" pitchFamily="34" charset="0"/>
                <a:cs typeface="Arial" pitchFamily="34" charset="0"/>
              </a:rPr>
              <a:t>An </a:t>
            </a:r>
            <a:r>
              <a:rPr lang="en-US" sz="3200" b="1" dirty="0">
                <a:latin typeface="Arial" pitchFamily="34" charset="0"/>
                <a:cs typeface="Arial" pitchFamily="34" charset="0"/>
              </a:rPr>
              <a:t>array</a:t>
            </a:r>
            <a:r>
              <a:rPr lang="en-US" sz="3200" dirty="0">
                <a:latin typeface="Arial" pitchFamily="34" charset="0"/>
                <a:cs typeface="Arial" pitchFamily="34" charset="0"/>
              </a:rPr>
              <a:t> is a collection of one or more values of the same </a:t>
            </a:r>
            <a:r>
              <a:rPr lang="en-US" sz="3200" b="1" dirty="0">
                <a:latin typeface="Arial" pitchFamily="34" charset="0"/>
                <a:cs typeface="Arial" pitchFamily="34" charset="0"/>
              </a:rPr>
              <a:t>type</a:t>
            </a:r>
            <a:r>
              <a:rPr lang="en-US" sz="3200" dirty="0">
                <a:latin typeface="Arial" pitchFamily="34" charset="0"/>
                <a:cs typeface="Arial" pitchFamily="34" charset="0"/>
              </a:rPr>
              <a:t>. Each value is called an element of the </a:t>
            </a:r>
            <a:r>
              <a:rPr lang="en-US" sz="3200" b="1" dirty="0">
                <a:latin typeface="Arial" pitchFamily="34" charset="0"/>
                <a:cs typeface="Arial" pitchFamily="34" charset="0"/>
              </a:rPr>
              <a:t>array</a:t>
            </a:r>
            <a:r>
              <a:rPr lang="en-US" sz="3200" dirty="0">
                <a:latin typeface="Arial" pitchFamily="34" charset="0"/>
                <a:cs typeface="Arial" pitchFamily="34" charset="0"/>
              </a:rPr>
              <a:t>. The elements of the </a:t>
            </a:r>
            <a:r>
              <a:rPr lang="en-US" sz="3200" b="1" dirty="0">
                <a:latin typeface="Arial" pitchFamily="34" charset="0"/>
                <a:cs typeface="Arial" pitchFamily="34" charset="0"/>
              </a:rPr>
              <a:t>array</a:t>
            </a:r>
            <a:r>
              <a:rPr lang="en-US" sz="3200" dirty="0">
                <a:latin typeface="Arial" pitchFamily="34" charset="0"/>
                <a:cs typeface="Arial" pitchFamily="34" charset="0"/>
              </a:rPr>
              <a:t> share the same variable name but each element has </a:t>
            </a:r>
            <a:r>
              <a:rPr lang="en-US" sz="3200" b="1" dirty="0">
                <a:latin typeface="Arial" pitchFamily="34" charset="0"/>
                <a:cs typeface="Arial" pitchFamily="34" charset="0"/>
              </a:rPr>
              <a:t>its</a:t>
            </a:r>
            <a:r>
              <a:rPr lang="en-US" sz="3200" dirty="0">
                <a:latin typeface="Arial" pitchFamily="34" charset="0"/>
                <a:cs typeface="Arial" pitchFamily="34" charset="0"/>
              </a:rPr>
              <a:t> own unique index number (also known as a subscript). An </a:t>
            </a:r>
            <a:r>
              <a:rPr lang="en-US" sz="3200" b="1" dirty="0">
                <a:latin typeface="Arial" pitchFamily="34" charset="0"/>
                <a:cs typeface="Arial" pitchFamily="34" charset="0"/>
              </a:rPr>
              <a:t>array</a:t>
            </a:r>
            <a:r>
              <a:rPr lang="en-US" sz="3200" dirty="0">
                <a:latin typeface="Arial" pitchFamily="34" charset="0"/>
                <a:cs typeface="Arial" pitchFamily="34" charset="0"/>
              </a:rPr>
              <a:t> can be of any </a:t>
            </a:r>
            <a:r>
              <a:rPr lang="en-US" sz="3200" b="1" dirty="0">
                <a:latin typeface="Arial" pitchFamily="34" charset="0"/>
                <a:cs typeface="Arial" pitchFamily="34" charset="0"/>
              </a:rPr>
              <a:t>type</a:t>
            </a:r>
            <a:r>
              <a:rPr lang="en-US" sz="3200" dirty="0">
                <a:latin typeface="Arial" pitchFamily="34" charset="0"/>
                <a:cs typeface="Arial" pitchFamily="34" charset="0"/>
              </a:rPr>
              <a:t>, For example: </a:t>
            </a:r>
            <a:r>
              <a:rPr lang="en-US" sz="3200" dirty="0" err="1">
                <a:latin typeface="Arial" pitchFamily="34" charset="0"/>
                <a:cs typeface="Arial" pitchFamily="34" charset="0"/>
              </a:rPr>
              <a:t>int</a:t>
            </a:r>
            <a:r>
              <a:rPr lang="en-US" sz="3200" dirty="0">
                <a:latin typeface="Arial" pitchFamily="34" charset="0"/>
                <a:cs typeface="Arial" pitchFamily="34" charset="0"/>
              </a:rPr>
              <a:t> , float , char etc</a:t>
            </a:r>
            <a:r>
              <a:rPr lang="en-US" dirty="0">
                <a:latin typeface="Arial" pitchFamily="34" charset="0"/>
                <a:cs typeface="Arial" pitchFamily="34" charset="0"/>
              </a:rPr>
              <a:t>.</a:t>
            </a:r>
          </a:p>
        </p:txBody>
      </p:sp>
      <p:sp>
        <p:nvSpPr>
          <p:cNvPr id="1048601" name="Title 2"/>
          <p:cNvSpPr>
            <a:spLocks noGrp="1"/>
          </p:cNvSpPr>
          <p:nvPr>
            <p:ph type="title"/>
          </p:nvPr>
        </p:nvSpPr>
        <p:spPr/>
        <p:txBody>
          <a:bodyPr/>
          <a:lstStyle/>
          <a:p>
            <a:r>
              <a:rPr lang="en-US" dirty="0"/>
              <a:t>INTRODUCTION TO ARRAYS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2" name="Content Placeholder 1"/>
          <p:cNvSpPr>
            <a:spLocks noGrp="1"/>
          </p:cNvSpPr>
          <p:nvPr>
            <p:ph idx="1"/>
          </p:nvPr>
        </p:nvSpPr>
        <p:spPr/>
        <p:txBody>
          <a:bodyPr>
            <a:normAutofit/>
          </a:bodyPr>
          <a:lstStyle/>
          <a:p>
            <a:r>
              <a:rPr lang="en-US" sz="2800" b="1" dirty="0">
                <a:latin typeface="Arial" pitchFamily="34" charset="0"/>
                <a:cs typeface="Arial" pitchFamily="34" charset="0"/>
              </a:rPr>
              <a:t>Array</a:t>
            </a:r>
            <a:r>
              <a:rPr lang="en-US" sz="2800" dirty="0">
                <a:latin typeface="Arial" pitchFamily="34" charset="0"/>
                <a:cs typeface="Arial" pitchFamily="34" charset="0"/>
              </a:rPr>
              <a:t> is used to store multiple variables of same data type. Simply </a:t>
            </a:r>
            <a:r>
              <a:rPr lang="en-US" sz="2800" b="1" dirty="0">
                <a:latin typeface="Arial" pitchFamily="34" charset="0"/>
                <a:cs typeface="Arial" pitchFamily="34" charset="0"/>
              </a:rPr>
              <a:t>we</a:t>
            </a:r>
            <a:r>
              <a:rPr lang="en-US" sz="2800" dirty="0">
                <a:latin typeface="Arial" pitchFamily="34" charset="0"/>
                <a:cs typeface="Arial" pitchFamily="34" charset="0"/>
              </a:rPr>
              <a:t> can store number of integers or float or any data type (derived or primary) in only single variable. It is collection of variable which has different values but have same data type.</a:t>
            </a:r>
          </a:p>
          <a:p>
            <a:endParaRPr lang="en-US" sz="2800" dirty="0">
              <a:latin typeface="Arial" pitchFamily="34" charset="0"/>
              <a:cs typeface="Arial" pitchFamily="34" charset="0"/>
            </a:endParaRPr>
          </a:p>
        </p:txBody>
      </p:sp>
      <p:sp>
        <p:nvSpPr>
          <p:cNvPr id="1048603" name="Title 2"/>
          <p:cNvSpPr>
            <a:spLocks noGrp="1"/>
          </p:cNvSpPr>
          <p:nvPr>
            <p:ph type="title"/>
          </p:nvPr>
        </p:nvSpPr>
        <p:spPr/>
        <p:txBody>
          <a:bodyPr/>
          <a:lstStyle/>
          <a:p>
            <a:r>
              <a:rPr lang="en-US" dirty="0"/>
              <a:t>WHY DO WE USE ARRAYS?????</a:t>
            </a:r>
          </a:p>
        </p:txBody>
      </p:sp>
      <p:pic>
        <p:nvPicPr>
          <p:cNvPr id="2097154" name="Picture 3" descr="download.jpg"/>
          <p:cNvPicPr>
            <a:picLocks noChangeAspect="1"/>
          </p:cNvPicPr>
          <p:nvPr/>
        </p:nvPicPr>
        <p:blipFill>
          <a:blip r:embed="rId2"/>
          <a:stretch>
            <a:fillRect/>
          </a:stretch>
        </p:blipFill>
        <p:spPr>
          <a:xfrm>
            <a:off x="3733800" y="4038600"/>
            <a:ext cx="5410200" cy="2438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ontent Placeholder 1"/>
          <p:cNvSpPr>
            <a:spLocks noGrp="1"/>
          </p:cNvSpPr>
          <p:nvPr>
            <p:ph idx="1"/>
          </p:nvPr>
        </p:nvSpPr>
        <p:spPr>
          <a:xfrm>
            <a:off x="457200" y="533400"/>
            <a:ext cx="8229600" cy="5473891"/>
          </a:xfrm>
        </p:spPr>
        <p:txBody>
          <a:bodyPr>
            <a:normAutofit fontScale="96296" lnSpcReduction="10000"/>
          </a:bodyPr>
          <a:lstStyle/>
          <a:p>
            <a:pPr fontAlgn="base">
              <a:buNone/>
            </a:pPr>
            <a:r>
              <a:rPr lang="en-US" b="1" dirty="0"/>
              <a:t>   How to declare an array?</a:t>
            </a:r>
          </a:p>
          <a:p>
            <a:pPr fontAlgn="base">
              <a:buNone/>
            </a:pPr>
            <a:r>
              <a:rPr lang="en-US" dirty="0"/>
              <a:t>             </a:t>
            </a:r>
            <a:r>
              <a:rPr lang="en-US" dirty="0" err="1"/>
              <a:t>dataType</a:t>
            </a:r>
            <a:r>
              <a:rPr lang="en-US" dirty="0"/>
              <a:t> </a:t>
            </a:r>
            <a:r>
              <a:rPr lang="en-US" dirty="0" err="1"/>
              <a:t>arrayName</a:t>
            </a:r>
            <a:r>
              <a:rPr lang="en-US" dirty="0"/>
              <a:t>[</a:t>
            </a:r>
            <a:r>
              <a:rPr lang="en-US" dirty="0" err="1"/>
              <a:t>arraySize</a:t>
            </a:r>
            <a:r>
              <a:rPr lang="en-US" dirty="0"/>
              <a:t>];</a:t>
            </a:r>
          </a:p>
          <a:p>
            <a:pPr fontAlgn="base">
              <a:buNone/>
            </a:pPr>
            <a:r>
              <a:rPr lang="en-US" dirty="0"/>
              <a:t>   </a:t>
            </a:r>
            <a:r>
              <a:rPr lang="en-US" b="1" dirty="0"/>
              <a:t>For example,</a:t>
            </a:r>
          </a:p>
          <a:p>
            <a:pPr fontAlgn="base">
              <a:buNone/>
            </a:pPr>
            <a:endParaRPr lang="en-US" dirty="0"/>
          </a:p>
          <a:p>
            <a:pPr fontAlgn="base">
              <a:buNone/>
            </a:pPr>
            <a:endParaRPr lang="en-US" dirty="0"/>
          </a:p>
          <a:p>
            <a:pPr fontAlgn="base">
              <a:buNone/>
            </a:pPr>
            <a:endParaRPr lang="en-US" dirty="0"/>
          </a:p>
          <a:p>
            <a:pPr fontAlgn="base"/>
            <a:endParaRPr lang="en-US" dirty="0"/>
          </a:p>
          <a:p>
            <a:pPr fontAlgn="base"/>
            <a:r>
              <a:rPr lang="en-US" dirty="0"/>
              <a:t>Here, we declared an array, mark, of floating-point type. And its size is 5. Meaning, it can hold 5 floating-point values.</a:t>
            </a:r>
          </a:p>
          <a:p>
            <a:pPr fontAlgn="base"/>
            <a:endParaRPr lang="en-US" dirty="0"/>
          </a:p>
          <a:p>
            <a:pPr fontAlgn="base"/>
            <a:r>
              <a:rPr lang="en-US" dirty="0"/>
              <a:t>It's important to note that the size and type of an array cannot be changed once it is declared.</a:t>
            </a:r>
            <a:br>
              <a:rPr lang="en-US" dirty="0"/>
            </a:br>
            <a:endParaRPr lang="en-US" dirty="0"/>
          </a:p>
        </p:txBody>
      </p:sp>
      <p:sp>
        <p:nvSpPr>
          <p:cNvPr id="1048608" name="Title 2"/>
          <p:cNvSpPr>
            <a:spLocks noGrp="1"/>
          </p:cNvSpPr>
          <p:nvPr>
            <p:ph type="title"/>
          </p:nvPr>
        </p:nvSpPr>
        <p:spPr>
          <a:xfrm>
            <a:off x="457200" y="274638"/>
            <a:ext cx="8229600" cy="106362"/>
          </a:xfrm>
        </p:spPr>
        <p:txBody>
          <a:bodyPr>
            <a:normAutofit fontScale="90000"/>
          </a:bodyPr>
          <a:lstStyle/>
          <a:p>
            <a:endParaRPr lang="en-US" dirty="0"/>
          </a:p>
        </p:txBody>
      </p:sp>
      <p:sp>
        <p:nvSpPr>
          <p:cNvPr id="1048609" name="Rounded Rectangle 3"/>
          <p:cNvSpPr/>
          <p:nvPr/>
        </p:nvSpPr>
        <p:spPr>
          <a:xfrm>
            <a:off x="2667000" y="2133600"/>
            <a:ext cx="3352800" cy="609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itchFamily="34" charset="0"/>
                <a:cs typeface="Arial" pitchFamily="34" charset="0"/>
              </a:rPr>
              <a:t>float mark[5];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Content Placeholder 1"/>
          <p:cNvSpPr>
            <a:spLocks noGrp="1"/>
          </p:cNvSpPr>
          <p:nvPr>
            <p:ph idx="1"/>
          </p:nvPr>
        </p:nvSpPr>
        <p:spPr>
          <a:xfrm>
            <a:off x="457200" y="533400"/>
            <a:ext cx="8229600" cy="5473891"/>
          </a:xfrm>
        </p:spPr>
        <p:txBody>
          <a:bodyPr>
            <a:normAutofit/>
          </a:bodyPr>
          <a:lstStyle/>
          <a:p>
            <a:pPr fontAlgn="base">
              <a:buNone/>
            </a:pPr>
            <a:r>
              <a:rPr lang="en-US" b="1" dirty="0"/>
              <a:t>How to initialize an array?</a:t>
            </a:r>
          </a:p>
          <a:p>
            <a:pPr fontAlgn="base">
              <a:buNone/>
            </a:pPr>
            <a:r>
              <a:rPr lang="en-US" dirty="0"/>
              <a:t>It is possible to initialize an array during declaration. For example,</a:t>
            </a:r>
          </a:p>
          <a:p>
            <a:pPr fontAlgn="base">
              <a:buNone/>
            </a:pPr>
            <a:r>
              <a:rPr lang="en-US" dirty="0"/>
              <a:t>          </a:t>
            </a:r>
            <a:r>
              <a:rPr lang="en-US" dirty="0" err="1"/>
              <a:t>int</a:t>
            </a:r>
            <a:r>
              <a:rPr lang="en-US" dirty="0"/>
              <a:t> mark[5] = {19, 10, 8, 17, 9};</a:t>
            </a:r>
          </a:p>
          <a:p>
            <a:pPr fontAlgn="base">
              <a:buNone/>
            </a:pPr>
            <a:r>
              <a:rPr lang="en-US" dirty="0"/>
              <a:t>You can also initialize an array like this.</a:t>
            </a:r>
          </a:p>
          <a:p>
            <a:pPr fontAlgn="base">
              <a:buNone/>
            </a:pPr>
            <a:r>
              <a:rPr lang="en-US" dirty="0"/>
              <a:t>          </a:t>
            </a:r>
            <a:r>
              <a:rPr lang="en-US" dirty="0" err="1"/>
              <a:t>int</a:t>
            </a:r>
            <a:r>
              <a:rPr lang="en-US" dirty="0"/>
              <a:t> mark[] = {19, 10, 8, 17, 9};</a:t>
            </a:r>
          </a:p>
          <a:p>
            <a:pPr fontAlgn="base">
              <a:buNone/>
            </a:pPr>
            <a:r>
              <a:rPr lang="en-US" b="1" dirty="0"/>
              <a:t>Change Value of Array elements</a:t>
            </a:r>
          </a:p>
          <a:p>
            <a:pPr fontAlgn="base">
              <a:buNone/>
            </a:pPr>
            <a:r>
              <a:rPr lang="en-US" dirty="0"/>
              <a:t>         </a:t>
            </a:r>
            <a:r>
              <a:rPr lang="en-US" dirty="0" err="1"/>
              <a:t>int</a:t>
            </a:r>
            <a:r>
              <a:rPr lang="en-US" dirty="0"/>
              <a:t> mark[5] = {19, 10, 8, 17, 9}</a:t>
            </a:r>
          </a:p>
          <a:p>
            <a:pPr fontAlgn="base">
              <a:buNone/>
            </a:pPr>
            <a:r>
              <a:rPr lang="en-US" dirty="0"/>
              <a:t>         mark[2] = -1;</a:t>
            </a:r>
          </a:p>
          <a:p>
            <a:pPr fontAlgn="base">
              <a:buNone/>
            </a:pPr>
            <a:r>
              <a:rPr lang="en-US" dirty="0"/>
              <a:t>         mark[4] = 0;</a:t>
            </a:r>
          </a:p>
          <a:p>
            <a:pPr fontAlgn="base">
              <a:buNone/>
            </a:pPr>
            <a:endParaRPr lang="en-US" dirty="0"/>
          </a:p>
        </p:txBody>
      </p:sp>
      <p:sp>
        <p:nvSpPr>
          <p:cNvPr id="1048611" name="Title 2"/>
          <p:cNvSpPr>
            <a:spLocks noGrp="1"/>
          </p:cNvSpPr>
          <p:nvPr>
            <p:ph type="title"/>
          </p:nvPr>
        </p:nvSpPr>
        <p:spPr>
          <a:xfrm>
            <a:off x="457200" y="274638"/>
            <a:ext cx="8229600" cy="45719"/>
          </a:xfrm>
        </p:spPr>
        <p:txBody>
          <a:bodyPr>
            <a:normAutofit fontScale="90000"/>
          </a:bodyPr>
          <a:lstStyle/>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2" name="Content Placeholder 1"/>
          <p:cNvSpPr>
            <a:spLocks noGrp="1"/>
          </p:cNvSpPr>
          <p:nvPr>
            <p:ph idx="1"/>
          </p:nvPr>
        </p:nvSpPr>
        <p:spPr>
          <a:xfrm>
            <a:off x="457200" y="609600"/>
            <a:ext cx="8229600" cy="5397691"/>
          </a:xfrm>
        </p:spPr>
        <p:txBody>
          <a:bodyPr>
            <a:normAutofit fontScale="88889" lnSpcReduction="20000"/>
          </a:bodyPr>
          <a:lstStyle/>
          <a:p>
            <a:pPr fontAlgn="base">
              <a:buNone/>
            </a:pPr>
            <a:r>
              <a:rPr lang="en-US" dirty="0"/>
              <a:t>#include &lt;</a:t>
            </a:r>
            <a:r>
              <a:rPr lang="en-US" dirty="0" err="1"/>
              <a:t>stdio.h</a:t>
            </a:r>
            <a:r>
              <a:rPr lang="en-US" dirty="0"/>
              <a:t>&gt;</a:t>
            </a:r>
          </a:p>
          <a:p>
            <a:pPr fontAlgn="base">
              <a:buNone/>
            </a:pPr>
            <a:r>
              <a:rPr lang="en-US" dirty="0" err="1"/>
              <a:t>int</a:t>
            </a:r>
            <a:r>
              <a:rPr lang="en-US" dirty="0"/>
              <a:t> main()</a:t>
            </a:r>
          </a:p>
          <a:p>
            <a:pPr fontAlgn="base">
              <a:buNone/>
            </a:pPr>
            <a:r>
              <a:rPr lang="en-US" dirty="0"/>
              <a:t>{</a:t>
            </a:r>
          </a:p>
          <a:p>
            <a:pPr fontAlgn="base">
              <a:buNone/>
            </a:pPr>
            <a:r>
              <a:rPr lang="en-US" dirty="0" err="1"/>
              <a:t>int</a:t>
            </a:r>
            <a:r>
              <a:rPr lang="en-US" dirty="0"/>
              <a:t> values[5];</a:t>
            </a:r>
          </a:p>
          <a:p>
            <a:pPr fontAlgn="base">
              <a:buNone/>
            </a:pPr>
            <a:r>
              <a:rPr lang="en-US" dirty="0" err="1"/>
              <a:t>printf</a:t>
            </a:r>
            <a:r>
              <a:rPr lang="en-US" dirty="0"/>
              <a:t>("Enter 5 integers: ");</a:t>
            </a:r>
          </a:p>
          <a:p>
            <a:pPr fontAlgn="base">
              <a:buNone/>
            </a:pPr>
            <a:r>
              <a:rPr lang="nn-NO" dirty="0"/>
              <a:t>for(int i = 0; i &lt; 5; ++i) </a:t>
            </a:r>
          </a:p>
          <a:p>
            <a:pPr fontAlgn="base">
              <a:buNone/>
            </a:pPr>
            <a:r>
              <a:rPr lang="nn-NO" dirty="0"/>
              <a:t> {</a:t>
            </a:r>
          </a:p>
          <a:p>
            <a:pPr fontAlgn="base">
              <a:buNone/>
            </a:pPr>
            <a:r>
              <a:rPr lang="nn-NO" dirty="0"/>
              <a:t>   scanf("%d", &amp;values[i]);</a:t>
            </a:r>
          </a:p>
          <a:p>
            <a:pPr fontAlgn="base">
              <a:buNone/>
            </a:pPr>
            <a:r>
              <a:rPr lang="nn-NO" dirty="0"/>
              <a:t> }</a:t>
            </a:r>
          </a:p>
          <a:p>
            <a:pPr fontAlgn="base">
              <a:buNone/>
            </a:pPr>
            <a:r>
              <a:rPr lang="en-US" dirty="0"/>
              <a:t> </a:t>
            </a:r>
            <a:r>
              <a:rPr lang="en-US" dirty="0" err="1"/>
              <a:t>printf</a:t>
            </a:r>
            <a:r>
              <a:rPr lang="en-US" dirty="0"/>
              <a:t>("Displaying integers: "); </a:t>
            </a:r>
          </a:p>
          <a:p>
            <a:pPr fontAlgn="base">
              <a:buNone/>
            </a:pPr>
            <a:r>
              <a:rPr lang="en-US" dirty="0"/>
              <a:t> for(</a:t>
            </a:r>
            <a:r>
              <a:rPr lang="en-US" dirty="0" err="1"/>
              <a:t>int</a:t>
            </a:r>
            <a:r>
              <a:rPr lang="en-US" dirty="0"/>
              <a:t> </a:t>
            </a:r>
            <a:r>
              <a:rPr lang="en-US" dirty="0" err="1"/>
              <a:t>i</a:t>
            </a:r>
            <a:r>
              <a:rPr lang="en-US" dirty="0"/>
              <a:t> = 0; </a:t>
            </a:r>
            <a:r>
              <a:rPr lang="en-US" dirty="0" err="1"/>
              <a:t>i</a:t>
            </a:r>
            <a:r>
              <a:rPr lang="en-US" dirty="0"/>
              <a:t> &lt; 5; ++</a:t>
            </a:r>
            <a:r>
              <a:rPr lang="en-US" dirty="0" err="1"/>
              <a:t>i</a:t>
            </a:r>
            <a:r>
              <a:rPr lang="en-US" dirty="0"/>
              <a:t>)</a:t>
            </a:r>
          </a:p>
          <a:p>
            <a:pPr fontAlgn="base">
              <a:buNone/>
            </a:pPr>
            <a:r>
              <a:rPr lang="en-US" dirty="0"/>
              <a:t> {</a:t>
            </a:r>
          </a:p>
          <a:p>
            <a:pPr fontAlgn="base">
              <a:buNone/>
            </a:pPr>
            <a:r>
              <a:rPr lang="en-US" dirty="0"/>
              <a:t>   </a:t>
            </a:r>
            <a:r>
              <a:rPr lang="en-US" dirty="0" err="1"/>
              <a:t>printf</a:t>
            </a:r>
            <a:r>
              <a:rPr lang="en-US" dirty="0"/>
              <a:t>("%d\n", values[</a:t>
            </a:r>
            <a:r>
              <a:rPr lang="en-US" dirty="0" err="1"/>
              <a:t>i</a:t>
            </a:r>
            <a:r>
              <a:rPr lang="en-US" dirty="0"/>
              <a:t>]);</a:t>
            </a:r>
          </a:p>
          <a:p>
            <a:pPr fontAlgn="base">
              <a:buNone/>
            </a:pPr>
            <a:r>
              <a:rPr lang="en-US" dirty="0"/>
              <a:t> }</a:t>
            </a:r>
          </a:p>
          <a:p>
            <a:pPr fontAlgn="base">
              <a:buNone/>
            </a:pPr>
            <a:r>
              <a:rPr lang="en-US" dirty="0"/>
              <a:t>return 0;</a:t>
            </a:r>
          </a:p>
          <a:p>
            <a:pPr fontAlgn="base">
              <a:buNone/>
            </a:pPr>
            <a:r>
              <a:rPr lang="en-US" dirty="0"/>
              <a:t>}</a:t>
            </a:r>
          </a:p>
          <a:p>
            <a:pPr fontAlgn="base">
              <a:buNone/>
            </a:pPr>
            <a:endParaRPr lang="nn-NO" dirty="0"/>
          </a:p>
          <a:p>
            <a:pPr fontAlgn="base">
              <a:buNone/>
            </a:pPr>
            <a:endParaRPr lang="en-US" dirty="0"/>
          </a:p>
          <a:p>
            <a:pPr>
              <a:buNone/>
            </a:pPr>
            <a:br>
              <a:rPr lang="en-US" dirty="0"/>
            </a:br>
            <a:endParaRPr lang="en-US" dirty="0"/>
          </a:p>
        </p:txBody>
      </p:sp>
      <p:sp>
        <p:nvSpPr>
          <p:cNvPr id="1048613" name="Title 2"/>
          <p:cNvSpPr>
            <a:spLocks noGrp="1"/>
          </p:cNvSpPr>
          <p:nvPr>
            <p:ph type="title"/>
          </p:nvPr>
        </p:nvSpPr>
        <p:spPr>
          <a:xfrm>
            <a:off x="457200" y="274638"/>
            <a:ext cx="8229600" cy="639762"/>
          </a:xfrm>
        </p:spPr>
        <p:txBody>
          <a:bodyPr>
            <a:normAutofit fontScale="90000"/>
          </a:bodyPr>
          <a:lstStyle/>
          <a:p>
            <a:r>
              <a:rPr lang="en-US" dirty="0"/>
              <a:t>Example 1: </a:t>
            </a:r>
            <a:br>
              <a:rPr lang="en-US" dirty="0"/>
            </a:br>
            <a:endParaRPr lang="en-US" dirty="0"/>
          </a:p>
        </p:txBody>
      </p:sp>
      <p:sp>
        <p:nvSpPr>
          <p:cNvPr id="1048614" name="Rounded Rectangle 3"/>
          <p:cNvSpPr/>
          <p:nvPr/>
        </p:nvSpPr>
        <p:spPr>
          <a:xfrm>
            <a:off x="4495800" y="914400"/>
            <a:ext cx="4267200" cy="449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Enter 5 integers:</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1</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-3</a:t>
            </a:r>
          </a:p>
          <a:p>
            <a:pPr lvl="0" fontAlgn="base">
              <a:spcBef>
                <a:spcPct val="0"/>
              </a:spcBef>
              <a:spcAft>
                <a:spcPct val="0"/>
              </a:spcAft>
            </a:pPr>
            <a:r>
              <a:rPr lang="en-US" dirty="0">
                <a:solidFill>
                  <a:srgbClr val="252830"/>
                </a:solidFill>
                <a:latin typeface="Consolas" pitchFamily="49" charset="0"/>
                <a:cs typeface="Arial" pitchFamily="34" charset="0"/>
              </a:rPr>
              <a:t> </a:t>
            </a:r>
            <a:r>
              <a:rPr kumimoji="0" lang="en-US" b="0" i="0" u="none" strike="noStrike" cap="none" normalizeH="0" baseline="0" dirty="0">
                <a:ln>
                  <a:noFill/>
                </a:ln>
                <a:solidFill>
                  <a:srgbClr val="252830"/>
                </a:solidFill>
                <a:effectLst/>
                <a:latin typeface="Consolas" pitchFamily="49" charset="0"/>
                <a:cs typeface="Arial" pitchFamily="34" charset="0"/>
              </a:rPr>
              <a:t>34</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0</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3</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Displaying integers:</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1</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-3</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34</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0</a:t>
            </a:r>
          </a:p>
          <a:p>
            <a:pPr lvl="0" fontAlgn="base">
              <a:spcBef>
                <a:spcPct val="0"/>
              </a:spcBef>
              <a:spcAft>
                <a:spcPct val="0"/>
              </a:spcAft>
            </a:pPr>
            <a:r>
              <a:rPr kumimoji="0" lang="en-US" b="0" i="0" u="none" strike="noStrike" cap="none" normalizeH="0" baseline="0" dirty="0">
                <a:ln>
                  <a:noFill/>
                </a:ln>
                <a:solidFill>
                  <a:srgbClr val="252830"/>
                </a:solidFill>
                <a:effectLst/>
                <a:latin typeface="Consolas" pitchFamily="49" charset="0"/>
                <a:cs typeface="Arial" pitchFamily="34" charset="0"/>
              </a:rPr>
              <a:t> 3</a:t>
            </a:r>
            <a:r>
              <a:rPr kumimoji="0" lang="en-US" sz="1400" b="0" i="0" u="none" strike="noStrike" cap="none" normalizeH="0" baseline="0" dirty="0">
                <a:ln>
                  <a:noFill/>
                </a:ln>
                <a:solidFill>
                  <a:schemeClr val="tx1"/>
                </a:solidFill>
                <a:effectLst/>
                <a:latin typeface="Arial" pitchFamily="34" charset="0"/>
                <a:cs typeface="Arial" pitchFamily="34" charset="0"/>
              </a:rPr>
              <a:t> </a:t>
            </a: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1048615" name="Content Placeholder 1"/>
          <p:cNvSpPr>
            <a:spLocks noGrp="1"/>
          </p:cNvSpPr>
          <p:nvPr>
            <p:ph idx="1"/>
          </p:nvPr>
        </p:nvSpPr>
        <p:spPr/>
        <p:txBody>
          <a:bodyPr/>
          <a:lstStyle/>
          <a:p>
            <a:pPr>
              <a:buNone/>
            </a:pPr>
            <a:r>
              <a:rPr lang="en-US" dirty="0"/>
              <a:t>  Pointers are powerful features of C and C++programming.</a:t>
            </a:r>
          </a:p>
          <a:p>
            <a:pPr>
              <a:buNone/>
            </a:pPr>
            <a:r>
              <a:rPr lang="en-US" dirty="0"/>
              <a:t>  A </a:t>
            </a:r>
            <a:r>
              <a:rPr lang="en-US" b="1" dirty="0"/>
              <a:t>pointer</a:t>
            </a:r>
            <a:r>
              <a:rPr lang="en-US" dirty="0"/>
              <a:t> is a variable that stores the address of another variable. Unlike other variables that hold values of a certain type, </a:t>
            </a:r>
            <a:r>
              <a:rPr lang="en-US" b="1" dirty="0"/>
              <a:t>pointer</a:t>
            </a:r>
            <a:r>
              <a:rPr lang="en-US" dirty="0"/>
              <a:t> holds the address of a variable. For </a:t>
            </a:r>
            <a:r>
              <a:rPr lang="en-US" b="1" dirty="0"/>
              <a:t>example</a:t>
            </a:r>
            <a:r>
              <a:rPr lang="en-US" dirty="0"/>
              <a:t>, an integer variable holds (or you can say stores) an integer value, however an integer </a:t>
            </a:r>
            <a:r>
              <a:rPr lang="en-US" b="1" dirty="0"/>
              <a:t>pointer</a:t>
            </a:r>
            <a:r>
              <a:rPr lang="en-US" dirty="0"/>
              <a:t> holds the address of a integer variable.</a:t>
            </a:r>
          </a:p>
        </p:txBody>
      </p:sp>
      <p:sp>
        <p:nvSpPr>
          <p:cNvPr id="1048616" name="Title 2"/>
          <p:cNvSpPr>
            <a:spLocks noGrp="1"/>
          </p:cNvSpPr>
          <p:nvPr>
            <p:ph type="title"/>
          </p:nvPr>
        </p:nvSpPr>
        <p:spPr/>
        <p:txBody>
          <a:bodyPr/>
          <a:lstStyle/>
          <a:p>
            <a:r>
              <a:rPr lang="en-US" dirty="0"/>
              <a:t>POINTERS IN C:</a:t>
            </a:r>
          </a:p>
        </p:txBody>
      </p:sp>
      <p:sp>
        <p:nvSpPr>
          <p:cNvPr id="1048617" name="Rectangle 2"/>
          <p:cNvSpPr>
            <a:spLocks noChangeArrowheads="1"/>
          </p:cNvSpPr>
          <p:nvPr/>
        </p:nvSpPr>
        <p:spPr bwMode="auto">
          <a:xfrm>
            <a:off x="0" y="0"/>
            <a:ext cx="65" cy="276999"/>
          </a:xfrm>
          <a:prstGeom prst="rect">
            <a:avLst/>
          </a:prstGeom>
          <a:solidFill>
            <a:srgbClr val="EFEFF1"/>
          </a:solid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8" name="Content Placeholder 1"/>
          <p:cNvSpPr>
            <a:spLocks noGrp="1"/>
          </p:cNvSpPr>
          <p:nvPr>
            <p:ph idx="1"/>
          </p:nvPr>
        </p:nvSpPr>
        <p:spPr/>
        <p:txBody>
          <a:bodyPr/>
          <a:lstStyle/>
          <a:p>
            <a:r>
              <a:rPr lang="en-US" b="1" dirty="0"/>
              <a:t>C</a:t>
            </a:r>
            <a:r>
              <a:rPr lang="en-US" dirty="0"/>
              <a:t> uses </a:t>
            </a:r>
            <a:r>
              <a:rPr lang="en-US" b="1" dirty="0"/>
              <a:t>pointers</a:t>
            </a:r>
            <a:r>
              <a:rPr lang="en-US" dirty="0"/>
              <a:t> to create dynamic data structures -- data structures built up from blocks of memory allocated from the heap at run-time. </a:t>
            </a:r>
            <a:r>
              <a:rPr lang="en-US" b="1" dirty="0"/>
              <a:t>C</a:t>
            </a:r>
            <a:r>
              <a:rPr lang="en-US" dirty="0"/>
              <a:t> uses </a:t>
            </a:r>
            <a:r>
              <a:rPr lang="en-US" b="1" dirty="0"/>
              <a:t>pointers</a:t>
            </a:r>
            <a:r>
              <a:rPr lang="en-US" dirty="0"/>
              <a:t> to handle variable parameters passed to functions. </a:t>
            </a:r>
            <a:r>
              <a:rPr lang="en-US" b="1" dirty="0"/>
              <a:t>Pointers</a:t>
            </a:r>
            <a:r>
              <a:rPr lang="en-US" dirty="0"/>
              <a:t> in </a:t>
            </a:r>
            <a:r>
              <a:rPr lang="en-US" b="1" dirty="0"/>
              <a:t>C</a:t>
            </a:r>
            <a:r>
              <a:rPr lang="en-US" dirty="0"/>
              <a:t> provide an alternative way to access information stored in arrays.</a:t>
            </a:r>
          </a:p>
        </p:txBody>
      </p:sp>
      <p:sp>
        <p:nvSpPr>
          <p:cNvPr id="1048619" name="Title 2"/>
          <p:cNvSpPr>
            <a:spLocks noGrp="1"/>
          </p:cNvSpPr>
          <p:nvPr>
            <p:ph type="title"/>
          </p:nvPr>
        </p:nvSpPr>
        <p:spPr/>
        <p:txBody>
          <a:bodyPr/>
          <a:lstStyle/>
          <a:p>
            <a:r>
              <a:rPr lang="en-US" dirty="0"/>
              <a:t>WHY ARE POINTERS USED?????</a:t>
            </a:r>
          </a:p>
        </p:txBody>
      </p:sp>
      <p:pic>
        <p:nvPicPr>
          <p:cNvPr id="2097156" name="Picture 3" descr="download (2).png"/>
          <p:cNvPicPr>
            <a:picLocks noChangeAspect="1"/>
          </p:cNvPicPr>
          <p:nvPr/>
        </p:nvPicPr>
        <p:blipFill>
          <a:blip r:embed="rId2"/>
          <a:stretch>
            <a:fillRect/>
          </a:stretch>
        </p:blipFill>
        <p:spPr>
          <a:xfrm>
            <a:off x="3124200" y="4495800"/>
            <a:ext cx="2638425" cy="17335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Content Placeholder 1"/>
          <p:cNvSpPr>
            <a:spLocks noGrp="1"/>
          </p:cNvSpPr>
          <p:nvPr>
            <p:ph idx="1"/>
          </p:nvPr>
        </p:nvSpPr>
        <p:spPr/>
        <p:txBody>
          <a:bodyPr/>
          <a:lstStyle/>
          <a:p>
            <a:pPr fontAlgn="base"/>
            <a:r>
              <a:rPr lang="en-US" b="1" dirty="0"/>
              <a:t>Assigning addresses to Pointers</a:t>
            </a:r>
          </a:p>
          <a:p>
            <a:pPr fontAlgn="base">
              <a:buNone/>
            </a:pPr>
            <a:r>
              <a:rPr lang="en-US" dirty="0"/>
              <a:t>Let's take an example.</a:t>
            </a:r>
          </a:p>
          <a:p>
            <a:pPr fontAlgn="base">
              <a:buNone/>
            </a:pPr>
            <a:r>
              <a:rPr lang="en-US" dirty="0"/>
              <a:t>  			</a:t>
            </a:r>
            <a:r>
              <a:rPr lang="en-US" b="1" dirty="0" err="1"/>
              <a:t>int</a:t>
            </a:r>
            <a:r>
              <a:rPr lang="en-US" b="1" dirty="0"/>
              <a:t>* pc, c;</a:t>
            </a:r>
          </a:p>
          <a:p>
            <a:pPr fontAlgn="base">
              <a:buNone/>
            </a:pPr>
            <a:r>
              <a:rPr lang="en-US" b="1" dirty="0"/>
              <a:t>			c = 5;</a:t>
            </a:r>
          </a:p>
          <a:p>
            <a:pPr fontAlgn="base">
              <a:buNone/>
            </a:pPr>
            <a:r>
              <a:rPr lang="en-US" b="1" dirty="0"/>
              <a:t>			pc = &amp;c;</a:t>
            </a:r>
          </a:p>
          <a:p>
            <a:pPr>
              <a:buNone/>
            </a:pPr>
            <a:r>
              <a:rPr lang="en-US" dirty="0"/>
              <a:t>Here, 5 is assigned to the c variable. And, the address of c is assigned to the pc pointer.</a:t>
            </a:r>
          </a:p>
          <a:p>
            <a:pPr>
              <a:buNone/>
            </a:pPr>
            <a:endParaRPr lang="en-US" dirty="0"/>
          </a:p>
          <a:p>
            <a:endParaRPr lang="en-US" dirty="0"/>
          </a:p>
        </p:txBody>
      </p:sp>
      <p:sp>
        <p:nvSpPr>
          <p:cNvPr id="1048623" name="Title 2"/>
          <p:cNvSpPr>
            <a:spLocks noGrp="1"/>
          </p:cNvSpPr>
          <p:nvPr>
            <p:ph type="title"/>
          </p:nvPr>
        </p:nvSpPr>
        <p:spPr/>
        <p:txBody>
          <a:bodyPr/>
          <a:lstStyle/>
          <a:p>
            <a:endParaRPr lang="en-US"/>
          </a:p>
        </p:txBody>
      </p:sp>
      <p:pic>
        <p:nvPicPr>
          <p:cNvPr id="2097157" name="Picture 3" descr="download (6).jpg"/>
          <p:cNvPicPr>
            <a:picLocks noChangeAspect="1"/>
          </p:cNvPicPr>
          <p:nvPr/>
        </p:nvPicPr>
        <p:blipFill>
          <a:blip r:embed="rId2"/>
          <a:stretch>
            <a:fillRect/>
          </a:stretch>
        </p:blipFill>
        <p:spPr>
          <a:xfrm>
            <a:off x="4953000" y="4953000"/>
            <a:ext cx="4191000" cy="1905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1338</Words>
  <Application>Microsoft Office PowerPoint</Application>
  <PresentationFormat>On-screen Show (4:3)</PresentationFormat>
  <Paragraphs>136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 </vt:lpstr>
      <vt:lpstr>INTRODUCTION TO ARRAYS </vt:lpstr>
      <vt:lpstr>WHY DO WE USE ARRAYS?????</vt:lpstr>
      <vt:lpstr>PowerPoint Presentation</vt:lpstr>
      <vt:lpstr>PowerPoint Presentation</vt:lpstr>
      <vt:lpstr>Example 1:  </vt:lpstr>
      <vt:lpstr>POINTERS IN C:</vt:lpstr>
      <vt:lpstr>WHY ARE POINTERS USED?????</vt:lpstr>
      <vt:lpstr>PowerPoint Presentation</vt:lpstr>
      <vt:lpstr>Get Value of Thing Pointed by Pointers </vt:lpstr>
      <vt:lpstr>Changing Value Pointed by Pointers</vt:lpstr>
      <vt:lpstr>Example: Working of Pointers</vt:lpstr>
      <vt:lpstr>PowerPoint Presentation</vt:lpstr>
      <vt:lpstr>ARRAYS AND POINTERS ARE THEY SAME????????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DISCUSSION</dc:title>
  <dc:creator>Gopi</dc:creator>
  <cp:lastModifiedBy>Dell</cp:lastModifiedBy>
  <cp:revision>2</cp:revision>
  <dcterms:created xsi:type="dcterms:W3CDTF">2020-02-18T01:04:52Z</dcterms:created>
  <dcterms:modified xsi:type="dcterms:W3CDTF">2021-03-12T18:04:15Z</dcterms:modified>
</cp:coreProperties>
</file>